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69" r:id="rId3"/>
    <p:sldId id="257" r:id="rId4"/>
    <p:sldId id="270" r:id="rId5"/>
    <p:sldId id="264" r:id="rId6"/>
    <p:sldId id="258" r:id="rId7"/>
    <p:sldId id="260" r:id="rId8"/>
    <p:sldId id="259" r:id="rId9"/>
    <p:sldId id="261" r:id="rId10"/>
    <p:sldId id="262" r:id="rId11"/>
    <p:sldId id="263" r:id="rId12"/>
    <p:sldId id="267" r:id="rId13"/>
    <p:sldId id="266" r:id="rId14"/>
    <p:sldId id="271" r:id="rId15"/>
    <p:sldId id="273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70" autoAdjust="0"/>
    <p:restoredTop sz="88245" autoAdjust="0"/>
  </p:normalViewPr>
  <p:slideViewPr>
    <p:cSldViewPr>
      <p:cViewPr varScale="1">
        <p:scale>
          <a:sx n="100" d="100"/>
          <a:sy n="100" d="100"/>
        </p:scale>
        <p:origin x="-18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0A39F-6C48-4EEB-B6BE-BBBC9E28A22B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5D58F-D44D-446A-9088-4B90B9538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5D58F-D44D-446A-9088-4B90B95385C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5D58F-D44D-446A-9088-4B90B95385C7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FA75-BABB-4A51-B311-16ABAC8F4B1C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43E9-FB7A-43E1-A47B-A23B004B3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FA75-BABB-4A51-B311-16ABAC8F4B1C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43E9-FB7A-43E1-A47B-A23B004B3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FA75-BABB-4A51-B311-16ABAC8F4B1C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43E9-FB7A-43E1-A47B-A23B004B3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FA75-BABB-4A51-B311-16ABAC8F4B1C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43E9-FB7A-43E1-A47B-A23B004B3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FA75-BABB-4A51-B311-16ABAC8F4B1C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43E9-FB7A-43E1-A47B-A23B004B3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FA75-BABB-4A51-B311-16ABAC8F4B1C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43E9-FB7A-43E1-A47B-A23B004B3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FA75-BABB-4A51-B311-16ABAC8F4B1C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43E9-FB7A-43E1-A47B-A23B004B3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FA75-BABB-4A51-B311-16ABAC8F4B1C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43E9-FB7A-43E1-A47B-A23B004B3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FA75-BABB-4A51-B311-16ABAC8F4B1C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43E9-FB7A-43E1-A47B-A23B004B3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FA75-BABB-4A51-B311-16ABAC8F4B1C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43E9-FB7A-43E1-A47B-A23B004B3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FA75-BABB-4A51-B311-16ABAC8F4B1C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EA43E9-FB7A-43E1-A47B-A23B004B3B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6AFA75-BABB-4A51-B311-16ABAC8F4B1C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EA43E9-FB7A-43E1-A47B-A23B004B3B5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635624" cy="1728192"/>
          </a:xfrm>
        </p:spPr>
        <p:txBody>
          <a:bodyPr/>
          <a:lstStyle/>
          <a:p>
            <a:pPr algn="ctr"/>
            <a:r>
              <a:rPr lang="ru-RU" dirty="0" smtClean="0"/>
              <a:t>Правильные многогранники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6021288"/>
            <a:ext cx="8136576" cy="576064"/>
          </a:xfrm>
        </p:spPr>
        <p:txBody>
          <a:bodyPr/>
          <a:lstStyle/>
          <a:p>
            <a:pPr algn="ctr"/>
            <a:r>
              <a:rPr lang="ru-RU" dirty="0" smtClean="0"/>
              <a:t>НИКИТИНА  Л.П.  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Додекаэдр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Додекаэдр</a:t>
            </a:r>
            <a:r>
              <a:rPr lang="ru-RU" dirty="0" smtClean="0"/>
              <a:t> – (греч. </a:t>
            </a:r>
            <a:r>
              <a:rPr lang="ru-RU" dirty="0" err="1" smtClean="0"/>
              <a:t>dodeka</a:t>
            </a:r>
            <a:r>
              <a:rPr lang="ru-RU" dirty="0" smtClean="0"/>
              <a:t> + </a:t>
            </a:r>
            <a:r>
              <a:rPr lang="ru-RU" dirty="0" err="1" smtClean="0"/>
              <a:t>hedra</a:t>
            </a:r>
            <a:r>
              <a:rPr lang="ru-RU" dirty="0" smtClean="0"/>
              <a:t>) двенадцатигранник, все грани которого треугольники. И у вершины сходится 5 плоских углов по 108 градусов.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Икосаэдр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Икосаэдр</a:t>
            </a:r>
            <a:r>
              <a:rPr lang="ru-RU" dirty="0" smtClean="0"/>
              <a:t> - ( греч. </a:t>
            </a:r>
            <a:r>
              <a:rPr lang="en-US" dirty="0" smtClean="0"/>
              <a:t>ikosi</a:t>
            </a:r>
            <a:r>
              <a:rPr lang="ru-RU" dirty="0" smtClean="0"/>
              <a:t> + </a:t>
            </a:r>
            <a:r>
              <a:rPr lang="en-US" dirty="0" smtClean="0"/>
              <a:t>hedra</a:t>
            </a:r>
            <a:r>
              <a:rPr lang="ru-RU" dirty="0" smtClean="0"/>
              <a:t>) двадцатигранник, все грани которого правильные треугольники и у вершины сходится 5 плоских углов по 60 градусов.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792088"/>
          </a:xfrm>
        </p:spPr>
        <p:txBody>
          <a:bodyPr>
            <a:normAutofit fontScale="90000"/>
          </a:bodyPr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rgbClr val="C00000"/>
                </a:solidFill>
              </a:rPr>
              <a:t>Слайд 4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24769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Найдите отношение площади поверхности куба к площади поверхности его диагонального тетраэдра? </a:t>
            </a:r>
          </a:p>
          <a:p>
            <a:pPr marL="514350" lvl="0" indent="-514350"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Найдите наибольшее расстояние между вершинами правильного додекаэдра с ребром «а». 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Найдите площадь поверхности правильного октаэдра, если расстояние между его противоположными вершинами равно «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». 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Вычислите косинус двугранного угла правильного октаэдра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Архимедовы тела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74" name="Рисунок 3" descr="archimede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799288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1584176"/>
          </a:xfrm>
        </p:spPr>
        <p:txBody>
          <a:bodyPr>
            <a:normAutofit fontScale="90000"/>
          </a:bodyPr>
          <a:lstStyle/>
          <a:p>
            <a:pPr lvl="0" algn="ctr">
              <a:buFont typeface="Wingdings" pitchFamily="2" charset="2"/>
              <a:buChar char="v"/>
            </a:pPr>
            <a:r>
              <a:rPr lang="ru-RU" sz="54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Слайд №5:</a:t>
            </a:r>
            <a:r>
              <a:rPr lang="ru-RU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51520" y="1772972"/>
            <a:ext cx="88924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Найдите отношение площади поверхности куба к площади поверхности его диагонального тетраэдра? (ответ вводиться с помощью клавиатуры)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Найдите наибольшее расстояние между вершинами правильного додекаэдра с ребром «а». (ответ вводиться с помощью клавиатуры)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Найдите площадь поверхности правильного октаэдра, если расстояние между его противоположными вершинами равно «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». (ответ вводиться с помощью клавиатуры)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Вычислите косинус двугранного угла правильного октаэдра. (ответ вводиться с помощью клавиатуры)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84784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Разумное использование в учебном процессе наглядных средств обучения играет важную роль в развитии наблюдательности, внимания, речи, мышления учащихся.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При работе над данной темой пользовалась следующими источниками: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Л. С. Атанасян. Геометрия 10-11, 2008г.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Л. Н. Бескин / Правильные многогранники. 1987г.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И. В. Лёхин, Ф. Н, Петров, словарь иностранных слов, 1995г.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Виртуальная школа. Уроки геометрии «Кирилл и Мефодий»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htt://1september.ru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05800" cy="1152128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rgbClr val="C00000"/>
                </a:solidFill>
              </a:rPr>
              <a:t>Блиц - опрос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9512" y="961524"/>
            <a:ext cx="8964488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6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Какие многоугольники называются правильными?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Дать определение выпуклого многоугольника.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Чему равны углы при вершине правильного пятиугольника и восьмиугольника (ответ вводиться с помощью клавиатуры).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Привести пример правильных многогранников, которые мы изучали.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Формула Эйлера.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Многоугольники </a:t>
            </a:r>
            <a:r>
              <a:rPr lang="ru-RU" dirty="0" smtClean="0"/>
              <a:t> и многогранники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532440" cy="438912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Рисунок 1" descr="http://festival.1september.ru/articles/212784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08920"/>
            <a:ext cx="770485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33792" cy="126876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5400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Слайд №4:</a:t>
            </a:r>
            <a:r>
              <a:rPr lang="ru-RU" sz="5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2261083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Сколько вершин и граней у правильного додекаэдра и правильного гексаэдра?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Что представляет собой треугольная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антипризма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 равносторонними боковыми гранями?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Какие многогранники называют архимедовыми?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Чем же они отличаются от Платоновых тел?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058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Платоновы тела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Рисунок 1" descr="1238678863cd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70485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Формула Эйлера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В – Р + Г =2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1" y="2348880"/>
          <a:ext cx="7970066" cy="3906367"/>
        </p:xfrm>
        <a:graphic>
          <a:graphicData uri="http://schemas.openxmlformats.org/drawingml/2006/table">
            <a:tbl>
              <a:tblPr/>
              <a:tblGrid>
                <a:gridCol w="2363002"/>
                <a:gridCol w="1068012"/>
                <a:gridCol w="1068012"/>
                <a:gridCol w="1068012"/>
                <a:gridCol w="2403028"/>
              </a:tblGrid>
              <a:tr h="568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Многогранник</a:t>
                      </a:r>
                      <a:endParaRPr lang="ru-RU" sz="2800" i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2800" i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2800" i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2800" i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 грани</a:t>
                      </a:r>
                      <a:endParaRPr lang="ru-RU" sz="2800" i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Тетраэдр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Треугольник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Гексаэдр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Квадрат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Октаэдр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Треугольник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Икосаэдр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Треугольник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Додекаэдр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Пентагон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406"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Куб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Куб </a:t>
            </a:r>
            <a:r>
              <a:rPr lang="ru-RU" dirty="0" smtClean="0"/>
              <a:t>– ( греч. к</a:t>
            </a:r>
            <a:r>
              <a:rPr lang="en-US" dirty="0" err="1" smtClean="0"/>
              <a:t>ybos</a:t>
            </a:r>
            <a:r>
              <a:rPr lang="en-US" dirty="0" smtClean="0"/>
              <a:t> </a:t>
            </a:r>
            <a:r>
              <a:rPr lang="ru-RU" dirty="0" smtClean="0"/>
              <a:t>) шестигранник, все грани которого правильные четырехугольники, и у вершины сходится 4 плоских угла по 90 градусов.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Тетраэдр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Тетраэдр </a:t>
            </a:r>
            <a:r>
              <a:rPr lang="ru-RU" dirty="0" smtClean="0"/>
              <a:t>– (</a:t>
            </a:r>
            <a:r>
              <a:rPr lang="ru-RU" i="1" dirty="0" smtClean="0"/>
              <a:t>греч</a:t>
            </a:r>
            <a:r>
              <a:rPr lang="ru-RU" dirty="0" smtClean="0"/>
              <a:t>. </a:t>
            </a:r>
            <a:r>
              <a:rPr lang="en-US" dirty="0" smtClean="0"/>
              <a:t>t</a:t>
            </a:r>
            <a:r>
              <a:rPr lang="ru-RU" dirty="0" err="1" smtClean="0"/>
              <a:t>etra</a:t>
            </a:r>
            <a:r>
              <a:rPr lang="ru-RU" dirty="0" smtClean="0"/>
              <a:t> + </a:t>
            </a:r>
            <a:r>
              <a:rPr lang="en-US" dirty="0" err="1" smtClean="0"/>
              <a:t>hedra</a:t>
            </a:r>
            <a:r>
              <a:rPr lang="ru-RU" dirty="0" smtClean="0"/>
              <a:t>) четырехгранник,  все грани которого правильные треугольники и у вершины сходится по три плоских угла, каждый из которых равен 60 градусов.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Октаэдр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Октаэдр </a:t>
            </a:r>
            <a:r>
              <a:rPr lang="ru-RU" dirty="0" smtClean="0"/>
              <a:t>– ( греч. </a:t>
            </a:r>
            <a:r>
              <a:rPr lang="en-US" dirty="0" err="1" smtClean="0"/>
              <a:t>octa</a:t>
            </a:r>
            <a:r>
              <a:rPr lang="ru-RU" dirty="0" smtClean="0"/>
              <a:t> + </a:t>
            </a:r>
            <a:r>
              <a:rPr lang="en-US" dirty="0" smtClean="0"/>
              <a:t>hedra</a:t>
            </a:r>
            <a:r>
              <a:rPr lang="ru-RU" dirty="0" smtClean="0"/>
              <a:t>) восьмигранник, все грани которого правильные многоугольники, и у вершины сходится4 плоских угла по 60 градусов.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</TotalTime>
  <Words>484</Words>
  <Application>Microsoft Office PowerPoint</Application>
  <PresentationFormat>Экран (4:3)</PresentationFormat>
  <Paragraphs>79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Правильные многогранники</vt:lpstr>
      <vt:lpstr>Блиц - опрос</vt:lpstr>
      <vt:lpstr>      Многоугольники  и многогранники</vt:lpstr>
      <vt:lpstr>Слайд №4: </vt:lpstr>
      <vt:lpstr>Платоновы тела</vt:lpstr>
      <vt:lpstr>Формула Эйлера  В – Р + Г =2</vt:lpstr>
      <vt:lpstr>Куб</vt:lpstr>
      <vt:lpstr>Тетраэдр</vt:lpstr>
      <vt:lpstr>Октаэдр</vt:lpstr>
      <vt:lpstr>Додекаэдр</vt:lpstr>
      <vt:lpstr>Икосаэдр</vt:lpstr>
      <vt:lpstr>Слайд 4</vt:lpstr>
      <vt:lpstr>Архимедовы тела</vt:lpstr>
      <vt:lpstr>Слайд №5: </vt:lpstr>
      <vt:lpstr>Слайд 15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Правильные многогранники</dc:title>
  <dc:creator>Nikitin</dc:creator>
  <cp:lastModifiedBy>Nikitin</cp:lastModifiedBy>
  <cp:revision>47</cp:revision>
  <dcterms:created xsi:type="dcterms:W3CDTF">2013-05-15T14:25:17Z</dcterms:created>
  <dcterms:modified xsi:type="dcterms:W3CDTF">2013-06-14T11:17:31Z</dcterms:modified>
</cp:coreProperties>
</file>