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396924-6179-44BA-B99B-ACD9456A8E79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8EA40FE-DF6D-4265-AB57-63054AC841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86314" y="5500702"/>
            <a:ext cx="4357686" cy="1357298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nvest" pitchFamily="2" charset="0"/>
              </a:rPr>
              <a:t>Англоязычные страны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Invest" pitchFamily="2" charset="0"/>
            </a:endParaRPr>
          </a:p>
        </p:txBody>
      </p:sp>
    </p:spTree>
  </p:cSld>
  <p:clrMapOvr>
    <a:masterClrMapping/>
  </p:clrMapOvr>
  <p:transition advTm="2687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total area</a:t>
            </a:r>
            <a:r>
              <a:rPr lang="ru-RU" sz="2400" b="1" dirty="0" smtClean="0"/>
              <a:t>:</a:t>
            </a:r>
            <a:r>
              <a:rPr lang="en-US" sz="2400" b="1" dirty="0" smtClean="0"/>
              <a:t> 18</a:t>
            </a:r>
            <a:r>
              <a:rPr lang="en-US" sz="2400" dirty="0" smtClean="0"/>
              <a:t> sq. kms.</a:t>
            </a:r>
          </a:p>
          <a:p>
            <a:r>
              <a:rPr lang="en-US" sz="2400" b="1" dirty="0" smtClean="0"/>
              <a:t>The population</a:t>
            </a:r>
            <a:r>
              <a:rPr lang="ru-RU" sz="2400" b="1" dirty="0" smtClean="0"/>
              <a:t>: </a:t>
            </a:r>
            <a:r>
              <a:rPr lang="ru-RU" sz="2400" dirty="0" smtClean="0"/>
              <a:t> </a:t>
            </a:r>
            <a:r>
              <a:rPr lang="en-US" sz="2400" dirty="0" smtClean="0"/>
              <a:t>849000 people</a:t>
            </a:r>
          </a:p>
          <a:p>
            <a:r>
              <a:rPr lang="en-US" sz="2400" b="1" dirty="0" smtClean="0"/>
              <a:t>The capital</a:t>
            </a:r>
            <a:r>
              <a:rPr lang="ru-RU" sz="2400" b="1" dirty="0" smtClean="0"/>
              <a:t>:</a:t>
            </a:r>
            <a:r>
              <a:rPr lang="en-US" sz="2400" b="1" dirty="0" smtClean="0"/>
              <a:t> Suva</a:t>
            </a:r>
            <a:endParaRPr lang="en-US" sz="2400" dirty="0" smtClean="0"/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b="1" dirty="0" smtClean="0"/>
              <a:t>The Sand Dunes Sigatoka, the park</a:t>
            </a:r>
          </a:p>
          <a:p>
            <a:r>
              <a:rPr lang="en-US" sz="2400" b="1" dirty="0" smtClean="0"/>
              <a:t>Koroyanity , the Village Viseisei, etc.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186370" cy="3619512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+mj-lt"/>
              </a:rPr>
              <a:t>Dear travelers !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Promise you will spend the time entertaining and fun.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Invite you to visit countries such as</a:t>
            </a:r>
            <a:r>
              <a:rPr lang="ru-RU" sz="2000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Great Britain, Canada, New Zealand,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Australia. All these countries are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Beautiful and interesting for visiting.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u="sng" smtClean="0"/>
              <a:t>What a wonderful world !</a:t>
            </a:r>
            <a:endParaRPr lang="ru-RU" sz="5400" u="sng" dirty="0"/>
          </a:p>
        </p:txBody>
      </p:sp>
      <p:pic>
        <p:nvPicPr>
          <p:cNvPr id="4" name="Рисунок 3" descr="zdanie_parlamenta_v_londone-1400x10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72132" y="1285860"/>
            <a:ext cx="3269143" cy="2214578"/>
          </a:xfrm>
          <a:prstGeom prst="rect">
            <a:avLst/>
          </a:prstGeom>
        </p:spPr>
      </p:pic>
      <p:pic>
        <p:nvPicPr>
          <p:cNvPr id="5" name="Рисунок 4" descr="f_159437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4500570"/>
            <a:ext cx="2857520" cy="1919896"/>
          </a:xfrm>
          <a:prstGeom prst="rect">
            <a:avLst/>
          </a:prstGeom>
        </p:spPr>
      </p:pic>
      <p:pic>
        <p:nvPicPr>
          <p:cNvPr id="6" name="Рисунок 5" descr="Лима.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3786190"/>
            <a:ext cx="3250143" cy="2161000"/>
          </a:xfrm>
          <a:prstGeom prst="rect">
            <a:avLst/>
          </a:prstGeom>
        </p:spPr>
      </p:pic>
      <p:pic>
        <p:nvPicPr>
          <p:cNvPr id="7" name="Рисунок 6" descr="MilfordSoundLookingTowardArthurValley_WhereTheMilfordTrackEnd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00364" y="5039134"/>
            <a:ext cx="2928958" cy="1818866"/>
          </a:xfrm>
          <a:prstGeom prst="rect">
            <a:avLst/>
          </a:prstGeom>
        </p:spPr>
      </p:pic>
    </p:spTree>
  </p:cSld>
  <p:clrMapOvr>
    <a:masterClrMapping/>
  </p:clrMapOvr>
  <p:transition advTm="1709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total area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244,000 sq. kms.</a:t>
            </a:r>
          </a:p>
          <a:p>
            <a:r>
              <a:rPr lang="en-US" sz="2400" b="1" dirty="0" smtClean="0"/>
              <a:t>The population</a:t>
            </a:r>
            <a:r>
              <a:rPr lang="ru-RU" sz="2400" b="1" dirty="0" smtClean="0"/>
              <a:t>: </a:t>
            </a:r>
            <a:r>
              <a:rPr lang="ru-RU" sz="2400" dirty="0" smtClean="0"/>
              <a:t>57 </a:t>
            </a:r>
            <a:r>
              <a:rPr lang="en-US" sz="2400" dirty="0" smtClean="0"/>
              <a:t>min people</a:t>
            </a:r>
          </a:p>
          <a:p>
            <a:r>
              <a:rPr lang="en-US" sz="2400" b="1" dirty="0" smtClean="0"/>
              <a:t>The capital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London</a:t>
            </a:r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dirty="0" smtClean="0"/>
              <a:t>Trafalgar Square, Westminster Abbey,</a:t>
            </a:r>
          </a:p>
          <a:p>
            <a:r>
              <a:rPr lang="en-US" sz="2400" dirty="0" smtClean="0"/>
              <a:t>Tower of London, Buckingham Palace,</a:t>
            </a:r>
          </a:p>
          <a:p>
            <a:pPr>
              <a:buNone/>
            </a:pPr>
            <a:r>
              <a:rPr lang="en-US" sz="2400" dirty="0" smtClean="0"/>
              <a:t>Big Ben, Liverpool, Manchester, etc.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43560" cy="1219200"/>
          </a:xfrm>
        </p:spPr>
        <p:txBody>
          <a:bodyPr>
            <a:normAutofit/>
          </a:bodyPr>
          <a:lstStyle/>
          <a:p>
            <a:r>
              <a:rPr sz="4800" smtClean="0"/>
              <a:t>             Great Britain</a:t>
            </a:r>
            <a:endParaRPr lang="ru-RU" sz="4800" dirty="0"/>
          </a:p>
        </p:txBody>
      </p:sp>
      <p:pic>
        <p:nvPicPr>
          <p:cNvPr id="4" name="Рисунок 3" descr="buckingham-palac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4214818"/>
            <a:ext cx="2825741" cy="2262182"/>
          </a:xfrm>
          <a:prstGeom prst="rect">
            <a:avLst/>
          </a:prstGeom>
        </p:spPr>
      </p:pic>
      <p:pic>
        <p:nvPicPr>
          <p:cNvPr id="5" name="Рисунок 4" descr="300px-Flag_of_the_United_Kingdo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66"/>
            <a:ext cx="3143252" cy="1571626"/>
          </a:xfrm>
          <a:prstGeom prst="rect">
            <a:avLst/>
          </a:prstGeom>
        </p:spPr>
      </p:pic>
      <p:pic>
        <p:nvPicPr>
          <p:cNvPr id="6" name="Рисунок 5" descr="52921776_Lo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4714884"/>
            <a:ext cx="2820477" cy="1857364"/>
          </a:xfrm>
          <a:prstGeom prst="rect">
            <a:avLst/>
          </a:prstGeom>
        </p:spPr>
      </p:pic>
      <p:pic>
        <p:nvPicPr>
          <p:cNvPr id="7" name="Рисунок 6" descr="799px-Houses.of.parliament.overall.arp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4678" y="4643446"/>
            <a:ext cx="3000396" cy="1928802"/>
          </a:xfrm>
          <a:prstGeom prst="rect">
            <a:avLst/>
          </a:prstGeom>
        </p:spPr>
      </p:pic>
      <p:pic>
        <p:nvPicPr>
          <p:cNvPr id="8" name="Рисунок 7" descr="1281165210p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000240"/>
            <a:ext cx="2214578" cy="2200056"/>
          </a:xfrm>
          <a:prstGeom prst="rect">
            <a:avLst/>
          </a:prstGeom>
        </p:spPr>
      </p:pic>
    </p:spTree>
  </p:cSld>
  <p:clrMapOvr>
    <a:masterClrMapping/>
  </p:clrMapOvr>
  <p:transition advTm="2748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population: </a:t>
            </a:r>
            <a:r>
              <a:rPr lang="en-US" sz="2400" dirty="0" smtClean="0"/>
              <a:t>26 min people</a:t>
            </a:r>
          </a:p>
          <a:p>
            <a:r>
              <a:rPr lang="en-US" sz="2400" b="1" dirty="0" smtClean="0"/>
              <a:t>The total area: </a:t>
            </a:r>
            <a:r>
              <a:rPr lang="en-US" sz="2400" dirty="0" smtClean="0"/>
              <a:t>9976 sq.kms </a:t>
            </a:r>
          </a:p>
          <a:p>
            <a:r>
              <a:rPr lang="en-US" sz="2400" b="1" dirty="0" smtClean="0"/>
              <a:t>The capital: </a:t>
            </a:r>
            <a:r>
              <a:rPr lang="en-US" sz="2400" dirty="0" smtClean="0"/>
              <a:t>Ottawa</a:t>
            </a:r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dirty="0" smtClean="0"/>
              <a:t>The Great Lakes, the Niagara Falls,</a:t>
            </a:r>
          </a:p>
          <a:p>
            <a:r>
              <a:rPr lang="en-US" sz="2400" dirty="0" smtClean="0"/>
              <a:t>Toronto, Vancouver, the Rockies,</a:t>
            </a:r>
          </a:p>
          <a:p>
            <a:r>
              <a:rPr lang="en-US" sz="2400" dirty="0" smtClean="0"/>
              <a:t>Baffin land, etc.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smtClean="0"/>
              <a:t>       Canada</a:t>
            </a:r>
            <a:endParaRPr lang="ru-RU" sz="5400" dirty="0"/>
          </a:p>
        </p:txBody>
      </p:sp>
      <p:pic>
        <p:nvPicPr>
          <p:cNvPr id="4" name="Рисунок 3" descr="drap_canma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28"/>
            <a:ext cx="3620397" cy="2430360"/>
          </a:xfrm>
          <a:prstGeom prst="rect">
            <a:avLst/>
          </a:prstGeom>
        </p:spPr>
      </p:pic>
      <p:pic>
        <p:nvPicPr>
          <p:cNvPr id="5" name="Рисунок 4" descr="1ArmsCan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63" y="2714620"/>
            <a:ext cx="2586037" cy="3642697"/>
          </a:xfrm>
          <a:prstGeom prst="rect">
            <a:avLst/>
          </a:prstGeom>
        </p:spPr>
      </p:pic>
      <p:pic>
        <p:nvPicPr>
          <p:cNvPr id="7" name="Рисунок 6" descr="63805798_0a0a59c97eabbef55ae314fc3f2181f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71802" y="4359231"/>
            <a:ext cx="3500430" cy="2498769"/>
          </a:xfrm>
          <a:prstGeom prst="rect">
            <a:avLst/>
          </a:prstGeom>
        </p:spPr>
      </p:pic>
      <p:pic>
        <p:nvPicPr>
          <p:cNvPr id="8" name="Рисунок 7" descr="277972666_5b16ecaa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4929198"/>
            <a:ext cx="2878809" cy="1928802"/>
          </a:xfrm>
          <a:prstGeom prst="rect">
            <a:avLst/>
          </a:prstGeom>
        </p:spPr>
      </p:pic>
    </p:spTree>
  </p:cSld>
  <p:clrMapOvr>
    <a:masterClrMapping/>
  </p:clrMapOvr>
  <p:transition advTm="2725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total area</a:t>
            </a:r>
            <a:r>
              <a:rPr lang="ru-RU" sz="2400" b="1" dirty="0" smtClean="0"/>
              <a:t>: 7687 </a:t>
            </a:r>
            <a:r>
              <a:rPr lang="en-US" sz="2400" b="1" dirty="0" smtClean="0"/>
              <a:t>sq. kms.</a:t>
            </a:r>
          </a:p>
          <a:p>
            <a:r>
              <a:rPr lang="en-US" sz="2400" b="1" dirty="0" smtClean="0"/>
              <a:t>The population</a:t>
            </a:r>
            <a:r>
              <a:rPr lang="ru-RU" sz="2400" b="1" dirty="0" smtClean="0"/>
              <a:t>:</a:t>
            </a:r>
            <a:r>
              <a:rPr lang="en-US" sz="2400" b="1" dirty="0" smtClean="0"/>
              <a:t> 16 min people</a:t>
            </a:r>
          </a:p>
          <a:p>
            <a:r>
              <a:rPr lang="en-US" sz="2400" b="1" dirty="0" smtClean="0"/>
              <a:t>The capital</a:t>
            </a:r>
            <a:r>
              <a:rPr lang="ru-RU" sz="2400" b="1" dirty="0" smtClean="0"/>
              <a:t>:</a:t>
            </a:r>
            <a:r>
              <a:rPr lang="en-US" sz="2400" b="1" dirty="0" smtClean="0"/>
              <a:t> Canberra</a:t>
            </a:r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b="1" dirty="0" smtClean="0"/>
              <a:t>The kangaroo, the dingo, the emu, </a:t>
            </a:r>
          </a:p>
          <a:p>
            <a:r>
              <a:rPr lang="en-US" sz="2400" b="1" dirty="0" smtClean="0"/>
              <a:t>The koala, the echidna, Tasmania Island, </a:t>
            </a:r>
          </a:p>
          <a:p>
            <a:r>
              <a:rPr lang="en-US" sz="2400" b="1" dirty="0" smtClean="0"/>
              <a:t>The Central Lowlands, etc.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400" smtClean="0"/>
              <a:t>      Australia</a:t>
            </a:r>
            <a:endParaRPr lang="ru-RU" sz="4400" dirty="0"/>
          </a:p>
        </p:txBody>
      </p:sp>
      <p:pic>
        <p:nvPicPr>
          <p:cNvPr id="4" name="Рисунок 3" descr="austral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14290"/>
            <a:ext cx="3429024" cy="2703654"/>
          </a:xfrm>
          <a:prstGeom prst="rect">
            <a:avLst/>
          </a:prstGeom>
        </p:spPr>
      </p:pic>
      <p:pic>
        <p:nvPicPr>
          <p:cNvPr id="5" name="Рисунок 4" descr="67251106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189" y="2928934"/>
            <a:ext cx="2402811" cy="1857387"/>
          </a:xfrm>
          <a:prstGeom prst="rect">
            <a:avLst/>
          </a:prstGeom>
        </p:spPr>
      </p:pic>
      <p:pic>
        <p:nvPicPr>
          <p:cNvPr id="6" name="Рисунок 5" descr="11245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572008"/>
            <a:ext cx="2928958" cy="2099767"/>
          </a:xfrm>
          <a:prstGeom prst="rect">
            <a:avLst/>
          </a:prstGeom>
        </p:spPr>
      </p:pic>
      <p:pic>
        <p:nvPicPr>
          <p:cNvPr id="7" name="Рисунок 6" descr="1259754131mel0bur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4143380"/>
            <a:ext cx="2643174" cy="1982381"/>
          </a:xfrm>
          <a:prstGeom prst="rect">
            <a:avLst/>
          </a:prstGeom>
        </p:spPr>
      </p:pic>
      <p:pic>
        <p:nvPicPr>
          <p:cNvPr id="8" name="Рисунок 7" descr="default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78525" y="5212384"/>
            <a:ext cx="2465475" cy="1645616"/>
          </a:xfrm>
          <a:prstGeom prst="rect">
            <a:avLst/>
          </a:prstGeom>
        </p:spPr>
      </p:pic>
      <p:pic>
        <p:nvPicPr>
          <p:cNvPr id="9" name="Рисунок 8" descr="Мельбурн-Австралия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14678" y="5143500"/>
            <a:ext cx="2286000" cy="1714500"/>
          </a:xfrm>
          <a:prstGeom prst="rect">
            <a:avLst/>
          </a:prstGeom>
        </p:spPr>
      </p:pic>
    </p:spTree>
  </p:cSld>
  <p:clrMapOvr>
    <a:masterClrMapping/>
  </p:clrMapOvr>
  <p:transition advTm="2361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total area</a:t>
            </a:r>
            <a:r>
              <a:rPr lang="ru-RU" sz="2000" b="1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269 sq. kms.</a:t>
            </a:r>
          </a:p>
          <a:p>
            <a:r>
              <a:rPr lang="en-US" sz="2000" b="1" dirty="0" smtClean="0"/>
              <a:t>The population</a:t>
            </a:r>
            <a:r>
              <a:rPr lang="ru-RU" sz="2000" b="1" dirty="0" smtClean="0"/>
              <a:t>: </a:t>
            </a:r>
            <a:r>
              <a:rPr lang="en-US" sz="2000" b="1" dirty="0" smtClean="0"/>
              <a:t>3,3</a:t>
            </a:r>
            <a:r>
              <a:rPr lang="ru-RU" sz="2000" dirty="0" smtClean="0"/>
              <a:t> </a:t>
            </a:r>
            <a:r>
              <a:rPr lang="en-US" sz="2000" dirty="0" smtClean="0"/>
              <a:t>min people</a:t>
            </a:r>
          </a:p>
          <a:p>
            <a:r>
              <a:rPr lang="en-US" sz="2000" b="1" dirty="0" smtClean="0"/>
              <a:t>The capital</a:t>
            </a:r>
            <a:r>
              <a:rPr lang="ru-RU" sz="2000" b="1" dirty="0" smtClean="0"/>
              <a:t>:</a:t>
            </a:r>
            <a:r>
              <a:rPr lang="en-US" sz="2000" b="1" dirty="0" smtClean="0"/>
              <a:t> Wellington</a:t>
            </a:r>
            <a:endParaRPr lang="en-US" sz="2000" dirty="0" smtClean="0"/>
          </a:p>
          <a:p>
            <a:r>
              <a:rPr lang="en-US" sz="2000" b="1" dirty="0" smtClean="0"/>
              <a:t>The places of interest of country</a:t>
            </a:r>
            <a:r>
              <a:rPr lang="ru-RU" sz="2000" b="1" dirty="0" smtClean="0"/>
              <a:t>: </a:t>
            </a:r>
            <a:endParaRPr lang="en-US" sz="2000" b="1" dirty="0" smtClean="0"/>
          </a:p>
          <a:p>
            <a:r>
              <a:rPr lang="en-US" sz="2000" dirty="0" smtClean="0"/>
              <a:t>The kiwi,  the  aborigines  Maori,  North</a:t>
            </a:r>
          </a:p>
          <a:p>
            <a:r>
              <a:rPr lang="en-US" sz="2000" dirty="0" smtClean="0"/>
              <a:t>Island ,South Island, Stewart Island, etc.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New Zealand</a:t>
            </a:r>
            <a:endParaRPr lang="ru-RU" dirty="0"/>
          </a:p>
        </p:txBody>
      </p:sp>
      <p:pic>
        <p:nvPicPr>
          <p:cNvPr id="7" name="Рисунок 6" descr="0_6b306_5145adb9_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9388" y="285728"/>
            <a:ext cx="3593635" cy="2214578"/>
          </a:xfrm>
          <a:prstGeom prst="rect">
            <a:avLst/>
          </a:prstGeom>
        </p:spPr>
      </p:pic>
      <p:pic>
        <p:nvPicPr>
          <p:cNvPr id="8" name="Рисунок 7" descr="home-reo-postcar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85992"/>
            <a:ext cx="4429155" cy="2933709"/>
          </a:xfrm>
          <a:prstGeom prst="rect">
            <a:avLst/>
          </a:prstGeom>
        </p:spPr>
      </p:pic>
      <p:pic>
        <p:nvPicPr>
          <p:cNvPr id="9" name="Рисунок 8" descr="0_d362_5330c1a5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28992" y="4000504"/>
            <a:ext cx="3071802" cy="2046588"/>
          </a:xfrm>
          <a:prstGeom prst="rect">
            <a:avLst/>
          </a:prstGeom>
        </p:spPr>
      </p:pic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098422"/>
            <a:ext cx="3571868" cy="2390770"/>
          </a:xfrm>
          <a:prstGeom prst="rect">
            <a:avLst/>
          </a:prstGeom>
        </p:spPr>
      </p:pic>
      <p:pic>
        <p:nvPicPr>
          <p:cNvPr id="11" name="Рисунок 10" descr="rotoruamuseumbj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72264" y="5465499"/>
            <a:ext cx="2090057" cy="1392501"/>
          </a:xfrm>
          <a:prstGeom prst="rect">
            <a:avLst/>
          </a:prstGeom>
        </p:spPr>
      </p:pic>
    </p:spTree>
  </p:cSld>
  <p:clrMapOvr>
    <a:masterClrMapping/>
  </p:clrMapOvr>
  <p:transition advTm="35516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total area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9,39 sq. kms.</a:t>
            </a:r>
          </a:p>
          <a:p>
            <a:r>
              <a:rPr lang="en-US" sz="2400" b="1" dirty="0" smtClean="0"/>
              <a:t>The population</a:t>
            </a:r>
            <a:r>
              <a:rPr lang="ru-RU" sz="2400" b="1" dirty="0" smtClean="0"/>
              <a:t>: </a:t>
            </a:r>
            <a:r>
              <a:rPr lang="en-US" sz="2400" b="1" dirty="0" smtClean="0"/>
              <a:t>309</a:t>
            </a:r>
            <a:r>
              <a:rPr lang="ru-RU" sz="2400" dirty="0" smtClean="0"/>
              <a:t> </a:t>
            </a:r>
            <a:r>
              <a:rPr lang="en-US" sz="2400" dirty="0" smtClean="0"/>
              <a:t>min people</a:t>
            </a:r>
          </a:p>
          <a:p>
            <a:r>
              <a:rPr lang="en-US" sz="2400" b="1" dirty="0" smtClean="0"/>
              <a:t>The capital</a:t>
            </a:r>
            <a:r>
              <a:rPr lang="ru-RU" sz="2400" b="1" dirty="0" smtClean="0"/>
              <a:t>:</a:t>
            </a:r>
            <a:r>
              <a:rPr lang="en-US" sz="2400" b="1" dirty="0" smtClean="0"/>
              <a:t> Washington</a:t>
            </a:r>
            <a:endParaRPr lang="en-US" sz="2400" dirty="0" smtClean="0"/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dirty="0" smtClean="0"/>
              <a:t>Times Square, Las Vegas Strip, National</a:t>
            </a:r>
          </a:p>
          <a:p>
            <a:r>
              <a:rPr lang="en-US" sz="2400" dirty="0" smtClean="0"/>
              <a:t>Mall, Disney World`s Magic Kingdom,</a:t>
            </a:r>
          </a:p>
          <a:p>
            <a:r>
              <a:rPr lang="en-US" sz="2400" dirty="0" smtClean="0"/>
              <a:t>Disneyland Park, Memorial Parks, etc.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USA</a:t>
            </a:r>
            <a:endParaRPr lang="ru-RU" dirty="0"/>
          </a:p>
        </p:txBody>
      </p:sp>
      <p:pic>
        <p:nvPicPr>
          <p:cNvPr id="4" name="Рисунок 3" descr="519961_i_love_us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0694" y="357166"/>
            <a:ext cx="3071834" cy="2303876"/>
          </a:xfrm>
          <a:prstGeom prst="rect">
            <a:avLst/>
          </a:prstGeom>
        </p:spPr>
      </p:pic>
      <p:pic>
        <p:nvPicPr>
          <p:cNvPr id="5" name="Рисунок 4" descr="US-GreatSeal-Obvers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0"/>
            <a:ext cx="1571636" cy="1571636"/>
          </a:xfrm>
          <a:prstGeom prst="rect">
            <a:avLst/>
          </a:prstGeom>
        </p:spPr>
      </p:pic>
      <p:pic>
        <p:nvPicPr>
          <p:cNvPr id="6" name="Рисунок 5" descr="51603-1280x1024-ARCHITECTUUR-30OKT07-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4572009"/>
            <a:ext cx="2714614" cy="2285992"/>
          </a:xfrm>
          <a:prstGeom prst="rect">
            <a:avLst/>
          </a:prstGeom>
        </p:spPr>
      </p:pic>
      <p:pic>
        <p:nvPicPr>
          <p:cNvPr id="7" name="Рисунок 6" descr="75502-050-EF1DDE6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5008" y="4572008"/>
            <a:ext cx="3138943" cy="2071702"/>
          </a:xfrm>
          <a:prstGeom prst="rect">
            <a:avLst/>
          </a:prstGeom>
        </p:spPr>
      </p:pic>
      <p:pic>
        <p:nvPicPr>
          <p:cNvPr id="8" name="Рисунок 7" descr="US_capitol_buildin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6050" y="4714884"/>
            <a:ext cx="3117993" cy="2143116"/>
          </a:xfrm>
          <a:prstGeom prst="rect">
            <a:avLst/>
          </a:prstGeom>
        </p:spPr>
      </p:pic>
      <p:pic>
        <p:nvPicPr>
          <p:cNvPr id="9" name="Рисунок 8" descr="DOP_USA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43636" y="2571744"/>
            <a:ext cx="3000364" cy="2250273"/>
          </a:xfrm>
          <a:prstGeom prst="rect">
            <a:avLst/>
          </a:prstGeom>
        </p:spPr>
      </p:pic>
    </p:spTree>
  </p:cSld>
  <p:clrMapOvr>
    <a:masterClrMapping/>
  </p:clrMapOvr>
  <p:transition advTm="30578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7786742" cy="2705096"/>
          </a:xfrm>
        </p:spPr>
        <p:txBody>
          <a:bodyPr>
            <a:noAutofit/>
          </a:bodyPr>
          <a:lstStyle/>
          <a:p>
            <a:r>
              <a:rPr sz="4400" smtClean="0"/>
              <a:t>Thank you, hope you had a great time.</a:t>
            </a:r>
            <a:br>
              <a:rPr sz="4400" smtClean="0"/>
            </a:br>
            <a:r>
              <a:rPr sz="4400" smtClean="0"/>
              <a:t>It was a pleasure to meet you.</a:t>
            </a:r>
            <a:br>
              <a:rPr sz="4400" smtClean="0"/>
            </a:br>
            <a:r>
              <a:rPr sz="4400" smtClean="0"/>
              <a:t>Until next time!</a:t>
            </a:r>
            <a:endParaRPr lang="ru-RU" sz="4400" dirty="0"/>
          </a:p>
        </p:txBody>
      </p:sp>
      <p:pic>
        <p:nvPicPr>
          <p:cNvPr id="3" name="Рисунок 2" descr="5416722-canada-flag-old-isolated-on-whit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772221" cy="1857388"/>
          </a:xfrm>
          <a:prstGeom prst="rect">
            <a:avLst/>
          </a:prstGeom>
        </p:spPr>
      </p:pic>
      <p:pic>
        <p:nvPicPr>
          <p:cNvPr id="4" name="Рисунок 3" descr="5416755-new-zealand-flag-old-isolated-on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643446"/>
            <a:ext cx="2971239" cy="1928826"/>
          </a:xfrm>
          <a:prstGeom prst="rect">
            <a:avLst/>
          </a:prstGeom>
        </p:spPr>
      </p:pic>
      <p:pic>
        <p:nvPicPr>
          <p:cNvPr id="5" name="Рисунок 4" descr="5416723-united-states-flag-old-isolated-on-white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14290"/>
            <a:ext cx="3071834" cy="1866675"/>
          </a:xfrm>
          <a:prstGeom prst="rect">
            <a:avLst/>
          </a:prstGeom>
        </p:spPr>
      </p:pic>
      <p:pic>
        <p:nvPicPr>
          <p:cNvPr id="6" name="Рисунок 5" descr="5458479-n--n-n--n------n-n----------n------n-n---------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214290"/>
            <a:ext cx="2786082" cy="1866675"/>
          </a:xfrm>
          <a:prstGeom prst="rect">
            <a:avLst/>
          </a:prstGeom>
        </p:spPr>
      </p:pic>
      <p:pic>
        <p:nvPicPr>
          <p:cNvPr id="7" name="Рисунок 6" descr="5416728-australia-flag-old-isolated-on-white-backgrou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643446"/>
            <a:ext cx="2985469" cy="1928826"/>
          </a:xfrm>
          <a:prstGeom prst="rect">
            <a:avLst/>
          </a:prstGeom>
        </p:spPr>
      </p:pic>
      <p:pic>
        <p:nvPicPr>
          <p:cNvPr id="8" name="Рисунок 7" descr="5416748-n--n-n--n-----------------s-n-----n-n---------n------n-n---------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4643446"/>
            <a:ext cx="2857520" cy="1928826"/>
          </a:xfrm>
          <a:prstGeom prst="rect">
            <a:avLst/>
          </a:prstGeom>
        </p:spPr>
      </p:pic>
    </p:spTree>
  </p:cSld>
  <p:clrMapOvr>
    <a:masterClrMapping/>
  </p:clrMapOvr>
  <p:transition advTm="17813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14049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9600" dirty="0" smtClean="0">
                <a:latin typeface="Algerian" pitchFamily="82" charset="0"/>
              </a:rPr>
              <a:t>      The End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782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417</TotalTime>
  <Words>346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Англоязычные страны</vt:lpstr>
      <vt:lpstr>What a wonderful world !</vt:lpstr>
      <vt:lpstr>             Great Britain</vt:lpstr>
      <vt:lpstr>       Canada</vt:lpstr>
      <vt:lpstr>      Australia</vt:lpstr>
      <vt:lpstr>New Zealand</vt:lpstr>
      <vt:lpstr>The USA</vt:lpstr>
      <vt:lpstr>Thank you, hope you had a great time. It was a pleasure to meet you. Until next time!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Англоязычные страны</dc:title>
  <dc:creator>User</dc:creator>
  <cp:lastModifiedBy>Admin</cp:lastModifiedBy>
  <cp:revision>44</cp:revision>
  <dcterms:created xsi:type="dcterms:W3CDTF">2012-02-09T09:15:13Z</dcterms:created>
  <dcterms:modified xsi:type="dcterms:W3CDTF">2012-03-29T12:07:07Z</dcterms:modified>
</cp:coreProperties>
</file>