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9" r:id="rId7"/>
    <p:sldId id="262" r:id="rId8"/>
    <p:sldId id="263" r:id="rId9"/>
    <p:sldId id="264" r:id="rId10"/>
    <p:sldId id="274" r:id="rId11"/>
    <p:sldId id="265" r:id="rId12"/>
    <p:sldId id="275" r:id="rId13"/>
    <p:sldId id="266" r:id="rId14"/>
    <p:sldId id="276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4B2F8B-2A8D-49B7-8E53-D71C290D942E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6B443A-8D21-4133-AFF1-47825ADE6C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512167"/>
          </a:xfrm>
        </p:spPr>
        <p:txBody>
          <a:bodyPr/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944816" cy="4248472"/>
          </a:xfrm>
        </p:spPr>
        <p:txBody>
          <a:bodyPr>
            <a:normAutofit fontScale="92500"/>
          </a:bodyPr>
          <a:lstStyle/>
          <a:p>
            <a:r>
              <a:rPr lang="ru-RU" sz="7200" b="1" dirty="0" smtClean="0">
                <a:solidFill>
                  <a:srgbClr val="C00000"/>
                </a:solidFill>
                <a:latin typeface="Adventure" pitchFamily="2" charset="0"/>
              </a:rPr>
              <a:t>Длина окружности.</a:t>
            </a:r>
          </a:p>
          <a:p>
            <a:r>
              <a:rPr lang="ru-RU" sz="7200" b="1" dirty="0" smtClean="0">
                <a:solidFill>
                  <a:srgbClr val="C00000"/>
                </a:solidFill>
                <a:latin typeface="Adventure" pitchFamily="2" charset="0"/>
              </a:rPr>
              <a:t> Площадь круга.</a:t>
            </a:r>
            <a:endParaRPr lang="ru-RU" sz="7200" b="1" dirty="0">
              <a:solidFill>
                <a:srgbClr val="C00000"/>
              </a:solidFill>
              <a:latin typeface="Adventure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Мои документы\Мои рисунки\Изображение\Изображение 098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1475656" y="260648"/>
            <a:ext cx="662473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Рабочий стол\Фото для урока\P1000242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19872" y="3212976"/>
            <a:ext cx="5483934" cy="3507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uzer\Рабочий стол\Фото для урока\P100024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520" y="260648"/>
            <a:ext cx="568863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Мои документы\Мои рисунки\Изображение\Изображение 095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1043608" y="188640"/>
            <a:ext cx="7128791" cy="640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Рабочий стол\Фото для урока\P1000247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188640"/>
            <a:ext cx="5085876" cy="358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uzer\Рабочий стол\Фото для урока\P1000253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39952" y="3212976"/>
            <a:ext cx="4680793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Мои документы\Мои рисунки\Изображение\Изображение 097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755575" y="332654"/>
            <a:ext cx="7416823" cy="626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ТВОРЧЕСКОЕ ЗАДАНИЕ:</a:t>
            </a:r>
            <a:endParaRPr lang="ru-RU" sz="4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Рисунок 2" descr="C:\Documents and Settings\uzer\Мои документы\Мои рисунки\Изображение\Изображение 093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1907705" y="-27384"/>
            <a:ext cx="5472609" cy="792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Мои документы\Мои рисунки\Изображение\Изображение 094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3275856" y="404664"/>
            <a:ext cx="273630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uzer\Мои документы\Мои рисунки\Изображение\Изображение 094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0800000">
            <a:off x="251520" y="404664"/>
            <a:ext cx="28083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uzer\Мои документы\Мои рисунки\Изображение\Изображение 094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10800000">
            <a:off x="179512" y="3645024"/>
            <a:ext cx="295232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uzer\Мои документы\Мои рисунки\Изображение\Изображение 094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10800000">
            <a:off x="6156176" y="404664"/>
            <a:ext cx="273630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uzer\Мои документы\Мои рисунки\Изображение\Изображение 094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10800000">
            <a:off x="3275856" y="3645024"/>
            <a:ext cx="2695863" cy="29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uzer\Мои документы\Мои рисунки\Изображение\Изображение 094.jpg"/>
          <p:cNvPicPr/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10800000">
            <a:off x="6084168" y="3645023"/>
            <a:ext cx="280831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88640"/>
            <a:ext cx="8229600" cy="1008112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Цель урока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424936" cy="5184576"/>
          </a:xfrm>
        </p:spPr>
        <p:txBody>
          <a:bodyPr>
            <a:normAutofit fontScale="77500" lnSpcReduction="20000"/>
          </a:bodyPr>
          <a:lstStyle/>
          <a:p>
            <a:pPr lvl="0"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C00000"/>
                </a:solidFill>
              </a:rPr>
              <a:t> Рассмотреть  применение формул длины окружности, длины дуги, площади круга, площади сектора при решении задач практического содержания. </a:t>
            </a:r>
          </a:p>
          <a:p>
            <a:pPr lvl="0" algn="l">
              <a:buFont typeface="Wingdings" pitchFamily="2" charset="2"/>
              <a:buChar char="§"/>
            </a:pPr>
            <a:endParaRPr lang="ru-RU" b="1" dirty="0" smtClean="0">
              <a:solidFill>
                <a:srgbClr val="C00000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C00000"/>
                </a:solidFill>
              </a:rPr>
              <a:t>Научить учащихся выполнять измерения при помощи штангенциркуля. </a:t>
            </a:r>
          </a:p>
          <a:p>
            <a:pPr lvl="0" algn="l">
              <a:buFont typeface="Wingdings" pitchFamily="2" charset="2"/>
              <a:buChar char="§"/>
            </a:pPr>
            <a:endParaRPr lang="ru-RU" b="1" dirty="0" smtClean="0">
              <a:solidFill>
                <a:srgbClr val="C00000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C00000"/>
                </a:solidFill>
              </a:rPr>
              <a:t>Развить познавательный интерес к математике путём знакомства с историческими сведениями и выполнением практических упражнений с малознакомым инструментом. </a:t>
            </a:r>
          </a:p>
          <a:p>
            <a:pPr lvl="0" algn="l">
              <a:buFont typeface="Wingdings" pitchFamily="2" charset="2"/>
              <a:buChar char="§"/>
            </a:pPr>
            <a:endParaRPr lang="ru-RU" b="1" dirty="0" smtClean="0">
              <a:solidFill>
                <a:srgbClr val="C00000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C00000"/>
                </a:solidFill>
              </a:rPr>
              <a:t>Развитие творческих способностей при составлении фигур.</a:t>
            </a:r>
          </a:p>
          <a:p>
            <a:pPr lvl="0" algn="l">
              <a:buFont typeface="Wingdings" pitchFamily="2" charset="2"/>
              <a:buChar char="§"/>
            </a:pPr>
            <a:endParaRPr lang="ru-RU" b="1" dirty="0" smtClean="0">
              <a:solidFill>
                <a:srgbClr val="C00000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C00000"/>
                </a:solidFill>
              </a:rPr>
              <a:t>Воспитание аккуратности, самостоятельности.</a:t>
            </a: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 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УСТНЫЙ СЧЁТ:</a:t>
            </a:r>
            <a:endParaRPr lang="ru-RU" sz="48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3" name="Рисунок 2" descr="C:\Documents and Settings\uzer\Мои документы\Мои рисунки\Изображение\Изображение 089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2041982" y="630427"/>
            <a:ext cx="5132047" cy="669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Мои документы\Мои рисунки\Изображение\Изображение 090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1475652" y="188637"/>
            <a:ext cx="6408716" cy="6480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Мои документы\Мои рисунки\Изображение\Изображение 092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1475656" y="260647"/>
            <a:ext cx="6624736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Мои документы\Мои рисунки\Изображение\Изображение 09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1691680" y="188638"/>
            <a:ext cx="5976664" cy="6480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ПРАКТИЧЕСКАЯ РАБОТА:</a:t>
            </a:r>
            <a:endParaRPr lang="ru-RU" sz="4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Рисунок 2" descr="C:\Documents and Settings\uzer\Рабочий стол\Фото для урока\P100023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2267744" y="620688"/>
            <a:ext cx="5256584" cy="669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zer\Рабочий стол\Фото для урока\P100025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0"/>
            <a:ext cx="8280919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Documents and Settings\uzer\Рабочий стол\Фото для урока\P1000246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35896" y="2636912"/>
            <a:ext cx="5233657" cy="397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 descr="C:\Documents and Settings\uzer\Рабочий стол\Фото для урока\P1000244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520" y="332656"/>
            <a:ext cx="468052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</TotalTime>
  <Words>80</Words>
  <Application>Microsoft Office PowerPoint</Application>
  <PresentationFormat>Экран (4:3)</PresentationFormat>
  <Paragraphs>17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Тема урока:</vt:lpstr>
      <vt:lpstr>Цель урока</vt:lpstr>
      <vt:lpstr>УСТНЫЙ СЧЁТ:</vt:lpstr>
      <vt:lpstr>Слайд 4</vt:lpstr>
      <vt:lpstr>Слайд 5</vt:lpstr>
      <vt:lpstr>Слайд 6</vt:lpstr>
      <vt:lpstr>ПРАКТИЧЕСКАЯ РАБОТА: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ТВОРЧЕСКОЕ ЗАДАНИЕ:</vt:lpstr>
      <vt:lpstr>Слайд 16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dc:creator>Loner-XP</dc:creator>
  <cp:lastModifiedBy>HP</cp:lastModifiedBy>
  <cp:revision>10</cp:revision>
  <dcterms:created xsi:type="dcterms:W3CDTF">2013-03-03T16:58:42Z</dcterms:created>
  <dcterms:modified xsi:type="dcterms:W3CDTF">2013-06-09T05:30:46Z</dcterms:modified>
</cp:coreProperties>
</file>