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74" r:id="rId3"/>
    <p:sldId id="344" r:id="rId4"/>
    <p:sldId id="345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4" autoAdjust="0"/>
    <p:restoredTop sz="94660"/>
  </p:normalViewPr>
  <p:slideViewPr>
    <p:cSldViewPr>
      <p:cViewPr varScale="1">
        <p:scale>
          <a:sx n="87" d="100"/>
          <a:sy n="87" d="100"/>
        </p:scale>
        <p:origin x="-10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307FB-623D-42A7-BB5B-512AEF85F83F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5807D-69A1-4355-9D47-82D9EEB2DD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631110"/>
      </p:ext>
    </p:extLst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5B46D-AB9E-4224-A050-9280A5A542ED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23224-A1E5-4F14-BC88-97D38A008C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505429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4A589-97F0-4A31-9838-0FD4DA0B18F0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FFFC4-A5FE-4757-8F53-96C03B8E99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1442236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F69A8-E935-4C6D-95FC-6135CA5867CB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65AA0-59BD-4F28-AB72-7E1A159210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078431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5D405-E1BF-49BB-9C4A-A2494CC26050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8AED1-C5BB-4073-BA2A-D90682C6D7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54015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7012D-13A2-4413-AC06-289DA34EBAD9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5B485-DD38-470A-B5EB-6A0ABE5F1C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6964380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0948F-E78B-42A2-8717-26C6A7C383AB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AD868-B3F6-43E2-9785-5175F82816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5323688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C3152-5682-4D5F-8140-0F10C73A9FDB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65C00-930F-4412-A6AE-49AB416555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6880055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E39EA-3189-4832-89CB-79B7DE35E323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AD74C-EC86-4D0C-96BB-36044F07C0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4907815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3987D-E554-4785-9D4B-88EBEB732179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1E5DD-DD22-49D7-B87E-44FA79E01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1183128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25FF9-2BD6-4EF0-AB04-989ED23139B5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EB00E-1E5B-4A50-81F2-FBC6FEAFD3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647689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9F81EF-79FF-4D40-9250-D52C6EA3959F}" type="datetimeFigureOut">
              <a:rPr lang="ru-RU"/>
              <a:pPr>
                <a:defRPr/>
              </a:pPr>
              <a:t>25.03.2012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C53A32-E336-4B9D-956A-A2849635CB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794" r:id="rId4"/>
    <p:sldLayoutId id="2147483800" r:id="rId5"/>
    <p:sldLayoutId id="2147483795" r:id="rId6"/>
    <p:sldLayoutId id="2147483801" r:id="rId7"/>
    <p:sldLayoutId id="2147483802" r:id="rId8"/>
    <p:sldLayoutId id="2147483803" r:id="rId9"/>
    <p:sldLayoutId id="2147483796" r:id="rId10"/>
    <p:sldLayoutId id="2147483804" r:id="rId11"/>
  </p:sldLayoutIdLst>
  <p:transition spd="slow">
    <p:wipe dir="d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8458200" cy="30083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Arial Black" pitchFamily="34" charset="0"/>
              </a:rPr>
              <a:t>MERRY </a:t>
            </a:r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             </a:t>
            </a:r>
            <a:r>
              <a:rPr lang="en-US" sz="5400" b="1" dirty="0" smtClean="0">
                <a:solidFill>
                  <a:srgbClr val="FF0000"/>
                </a:solidFill>
                <a:latin typeface="Arial Black" pitchFamily="34" charset="0"/>
              </a:rPr>
              <a:t>Christmas !</a:t>
            </a:r>
            <a:endParaRPr lang="ru-RU" sz="5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" y="3500438"/>
            <a:ext cx="8458200" cy="1714500"/>
          </a:xfrm>
        </p:spPr>
        <p:txBody>
          <a:bodyPr/>
          <a:lstStyle/>
          <a:p>
            <a:pPr algn="just" eaLnBrk="1" hangingPunct="1"/>
            <a:r>
              <a:rPr lang="ru-RU" sz="4000" b="1" smtClean="0">
                <a:solidFill>
                  <a:srgbClr val="002060"/>
                </a:solidFill>
                <a:latin typeface="Arial Black" pitchFamily="34" charset="0"/>
              </a:rPr>
              <a:t>Счастливого </a:t>
            </a:r>
          </a:p>
          <a:p>
            <a:pPr algn="just" eaLnBrk="1" hangingPunct="1"/>
            <a:r>
              <a:rPr lang="ru-RU" sz="4000" b="1" smtClean="0">
                <a:solidFill>
                  <a:srgbClr val="002060"/>
                </a:solidFill>
                <a:latin typeface="Arial Black" pitchFamily="34" charset="0"/>
              </a:rPr>
              <a:t>                          Рождества !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991600" y="692150"/>
            <a:ext cx="152400" cy="6032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179388" y="549275"/>
            <a:ext cx="2663825" cy="55308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en-US" smtClean="0"/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  <a:p>
            <a:pPr algn="ctr" eaLnBrk="1" hangingPunct="1">
              <a:buFont typeface="Wingdings 2" pitchFamily="18" charset="2"/>
              <a:buNone/>
            </a:pPr>
            <a:r>
              <a:rPr lang="en-US" sz="4800" b="1" smtClean="0">
                <a:solidFill>
                  <a:srgbClr val="C00000"/>
                </a:solidFill>
                <a:latin typeface="Arial Black" pitchFamily="34" charset="0"/>
              </a:rPr>
              <a:t>Silent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en-US" sz="4800" b="1" smtClean="0">
                <a:solidFill>
                  <a:srgbClr val="C00000"/>
                </a:solidFill>
                <a:latin typeface="Arial Black" pitchFamily="34" charset="0"/>
              </a:rPr>
              <a:t>Night</a:t>
            </a:r>
            <a:endParaRPr lang="ru-RU" sz="4800" b="1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1268" name="i-main-pic" descr="Картинка 3 из 19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88913"/>
            <a:ext cx="6100762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2" name="i-main-pic" descr="Картинка 82 из 28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61950"/>
            <a:ext cx="8648700" cy="621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pPr algn="ctr">
              <a:defRPr/>
            </a:pPr>
            <a:r>
              <a:rPr lang="en-US" sz="3200" b="1" dirty="0" smtClean="0">
                <a:solidFill>
                  <a:srgbClr val="002060"/>
                </a:solidFill>
                <a:latin typeface="Arial Black" pitchFamily="34" charset="0"/>
              </a:rPr>
              <a:t>On </a:t>
            </a: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  </a:t>
            </a:r>
            <a:r>
              <a:rPr lang="en-US" sz="3200" b="1" dirty="0" smtClean="0">
                <a:solidFill>
                  <a:srgbClr val="002060"/>
                </a:solidFill>
                <a:latin typeface="Arial Black" pitchFamily="34" charset="0"/>
              </a:rPr>
              <a:t>the</a:t>
            </a: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  <a:latin typeface="Arial Black" pitchFamily="34" charset="0"/>
              </a:rPr>
              <a:t>25</a:t>
            </a:r>
            <a:r>
              <a:rPr lang="en-US" sz="4000" b="1" baseline="30000" dirty="0" smtClean="0">
                <a:solidFill>
                  <a:srgbClr val="002060"/>
                </a:solidFill>
                <a:latin typeface="Arial Black" pitchFamily="34" charset="0"/>
              </a:rPr>
              <a:t>th</a:t>
            </a:r>
            <a:r>
              <a:rPr lang="en-US" sz="3200" b="1" dirty="0" smtClean="0">
                <a:solidFill>
                  <a:srgbClr val="002060"/>
                </a:solidFill>
                <a:latin typeface="Arial Black" pitchFamily="34" charset="0"/>
              </a:rPr>
              <a:t>  of</a:t>
            </a: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  </a:t>
            </a:r>
            <a:r>
              <a:rPr lang="en-US" sz="32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latin typeface="Arial Black" pitchFamily="34" charset="0"/>
              </a:rPr>
              <a:t>December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" y="981075"/>
            <a:ext cx="9013825" cy="56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618</TotalTime>
  <Words>12</Words>
  <Application>Microsoft Office PowerPoint</Application>
  <PresentationFormat>Экран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Трек</vt:lpstr>
      <vt:lpstr>MERRY               Christmas !</vt:lpstr>
      <vt:lpstr>Презентация PowerPoint</vt:lpstr>
      <vt:lpstr>Презентация PowerPoint</vt:lpstr>
      <vt:lpstr>On   the  25th  of   December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наталья</cp:lastModifiedBy>
  <cp:revision>153</cp:revision>
  <dcterms:created xsi:type="dcterms:W3CDTF">2010-12-25T12:48:18Z</dcterms:created>
  <dcterms:modified xsi:type="dcterms:W3CDTF">2012-03-25T11:48:08Z</dcterms:modified>
</cp:coreProperties>
</file>