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6044208" cy="230425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Поиск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869160"/>
            <a:ext cx="5000600" cy="17526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Информатика 8 </a:t>
            </a:r>
            <a:r>
              <a:rPr lang="ru-RU" dirty="0" err="1" smtClean="0">
                <a:solidFill>
                  <a:schemeClr val="tx1"/>
                </a:solidFill>
              </a:rPr>
              <a:t>кл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По учебнику </a:t>
            </a:r>
            <a:r>
              <a:rPr lang="ru-RU" dirty="0" err="1" smtClean="0">
                <a:solidFill>
                  <a:schemeClr val="tx1"/>
                </a:solidFill>
              </a:rPr>
              <a:t>А.Г.Гейн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2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73" y="1"/>
            <a:ext cx="9086127" cy="69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67744" y="188640"/>
            <a:ext cx="6336704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Желаем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вам удачного поиска,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и помните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3604960"/>
            <a:ext cx="6624736" cy="24459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lIns="91440" tIns="45720" rIns="91440" bIns="45720">
            <a:prstTxWarp prst="textPlain">
              <a:avLst>
                <a:gd name="adj" fmla="val 48072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«Кто ищет,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тот всегда найдет!».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71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Дома п. 12</a:t>
            </a:r>
            <a:r>
              <a:rPr lang="ru-RU" smtClean="0"/>
              <a:t>, вопросы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4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 smtClean="0"/>
              <a:t>Какие основные вида информационных процессов вы знаете?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Получение информации</a:t>
            </a:r>
          </a:p>
          <a:p>
            <a:r>
              <a:rPr lang="ru-RU" dirty="0" smtClean="0"/>
              <a:t>Сохранение информации</a:t>
            </a:r>
          </a:p>
          <a:p>
            <a:r>
              <a:rPr lang="ru-RU" dirty="0" smtClean="0"/>
              <a:t>Обработка информации</a:t>
            </a:r>
          </a:p>
          <a:p>
            <a:r>
              <a:rPr lang="ru-RU" dirty="0" smtClean="0"/>
              <a:t>Передача информации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15816" y="2708920"/>
            <a:ext cx="3822576" cy="1584176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 какому из этих процессов относится поиск информации?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Алла\Downloads\Анимашки про компьютеры, анимированные картинки компьютеров   Smayls.ru_files\Анимашки про компьютеры, анимированные картинки компьютеров   Smayls.ru_files\1_files\animashki-komputeri-31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661248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20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2866330"/>
          </a:xfrm>
        </p:spPr>
        <p:txBody>
          <a:bodyPr>
            <a:noAutofit/>
          </a:bodyPr>
          <a:lstStyle/>
          <a:p>
            <a:pPr algn="l"/>
            <a:r>
              <a:rPr lang="ru-RU" sz="2800" b="1" i="1" u="sng" dirty="0"/>
              <a:t>Поиск информации </a:t>
            </a:r>
            <a:r>
              <a:rPr lang="ru-RU" sz="2800" dirty="0"/>
              <a:t>представляет собой процесс </a:t>
            </a:r>
            <a:r>
              <a:rPr lang="ru-RU" sz="2800" b="1" dirty="0"/>
              <a:t>выявления</a:t>
            </a:r>
            <a:r>
              <a:rPr lang="ru-RU" sz="2800" dirty="0"/>
              <a:t> в некотором множестве документов(текстов) всех тех, которые посвящены указанной теме(предмету), удовлетворяют заранее определённому условию поиска(запросу) или содержат необходимые( соответствующие информационной потребности) факты, сведения, данные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sz="half" idx="1"/>
          </p:nvPr>
        </p:nvSpPr>
        <p:spPr>
          <a:xfrm>
            <a:off x="539552" y="3789040"/>
            <a:ext cx="4038600" cy="236572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Сформулируйте вопрос, помогающий понять смысл полученной информации из данного определения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648200" y="3789040"/>
            <a:ext cx="4038600" cy="233712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чём заключается </a:t>
            </a:r>
            <a:r>
              <a:rPr lang="ru-RU" b="1" i="1" u="sng" dirty="0" smtClean="0"/>
              <a:t>связь </a:t>
            </a:r>
            <a:r>
              <a:rPr lang="ru-RU" b="1" i="1" dirty="0" smtClean="0">
                <a:solidFill>
                  <a:srgbClr val="FF0000"/>
                </a:solidFill>
              </a:rPr>
              <a:t>между поиском информации</a:t>
            </a:r>
            <a:r>
              <a:rPr lang="ru-RU" b="1" i="1" dirty="0" smtClean="0"/>
              <a:t> </a:t>
            </a:r>
            <a:r>
              <a:rPr lang="ru-RU" dirty="0" smtClean="0"/>
              <a:t>и другими </a:t>
            </a:r>
            <a:r>
              <a:rPr lang="ru-RU" b="1" i="1" dirty="0" smtClean="0"/>
              <a:t>видами информационных процессов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40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sz="4000" b="1" i="1" u="sng" dirty="0" smtClean="0"/>
              <a:t>Вывод</a:t>
            </a:r>
            <a:r>
              <a:rPr lang="ru-RU" sz="4000" dirty="0" smtClean="0"/>
              <a:t>: это промежуточное звено между </a:t>
            </a:r>
            <a:r>
              <a:rPr lang="ru-RU" sz="3600" b="1" dirty="0" smtClean="0">
                <a:solidFill>
                  <a:srgbClr val="FF0000"/>
                </a:solidFill>
              </a:rPr>
              <a:t>процессом хранения </a:t>
            </a:r>
            <a:r>
              <a:rPr lang="ru-RU" sz="3600" dirty="0" smtClean="0"/>
              <a:t>и </a:t>
            </a:r>
            <a:r>
              <a:rPr lang="ru-RU" sz="3600" b="1" dirty="0" smtClean="0">
                <a:solidFill>
                  <a:srgbClr val="0070C0"/>
                </a:solidFill>
              </a:rPr>
              <a:t>процессом передачи информации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 осуществить поиск информации?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Формируется запрос, в котором указывается :</a:t>
            </a:r>
          </a:p>
          <a:p>
            <a:r>
              <a:rPr lang="ru-RU" dirty="0" smtClean="0"/>
              <a:t>Тема</a:t>
            </a:r>
          </a:p>
          <a:p>
            <a:r>
              <a:rPr lang="ru-RU" dirty="0" smtClean="0"/>
              <a:t>В чём состоит информационная потребность</a:t>
            </a:r>
          </a:p>
          <a:p>
            <a:r>
              <a:rPr lang="ru-RU" dirty="0" smtClean="0"/>
              <a:t>Каким условиям должна удовлетворять разыскиваемая информация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73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4608512" cy="26642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/>
              <a:t>В современном обществе нужную информацию </a:t>
            </a:r>
            <a:r>
              <a:rPr lang="ru-RU" sz="3600" i="1" dirty="0"/>
              <a:t>чаще </a:t>
            </a:r>
            <a:r>
              <a:rPr lang="ru-RU" sz="3600" dirty="0"/>
              <a:t>разыскивают </a:t>
            </a:r>
            <a:r>
              <a:rPr lang="ru-RU" sz="3600" b="1" u="sng" dirty="0">
                <a:solidFill>
                  <a:srgbClr val="FF0000"/>
                </a:solidFill>
              </a:rPr>
              <a:t>в Интернете.</a:t>
            </a:r>
            <a:br>
              <a:rPr lang="ru-RU" sz="3600" b="1" u="sng" dirty="0">
                <a:solidFill>
                  <a:srgbClr val="FF0000"/>
                </a:solidFill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0" y="2996952"/>
            <a:ext cx="4248472" cy="3240360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600" dirty="0" smtClean="0"/>
              <a:t>Для более полного получения информации надо уметь </a:t>
            </a:r>
            <a:r>
              <a:rPr lang="ru-RU" sz="3600" dirty="0" smtClean="0">
                <a:solidFill>
                  <a:srgbClr val="0070C0"/>
                </a:solidFill>
              </a:rPr>
              <a:t>самостоятельно правильно </a:t>
            </a:r>
            <a:r>
              <a:rPr lang="ru-RU" sz="3600" dirty="0" smtClean="0"/>
              <a:t>формулировать запрос на поиск информации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4489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164219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Принято выделять </a:t>
            </a:r>
            <a:r>
              <a:rPr lang="ru-RU" sz="3600" b="1" i="1" dirty="0" smtClean="0">
                <a:solidFill>
                  <a:srgbClr val="FF0000"/>
                </a:solidFill>
              </a:rPr>
              <a:t>три основных типа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поиска</a:t>
            </a:r>
            <a:r>
              <a:rPr lang="ru-RU" sz="3600" dirty="0" smtClean="0"/>
              <a:t> информации и </a:t>
            </a:r>
            <a:r>
              <a:rPr lang="ru-RU" sz="3600" dirty="0" err="1" smtClean="0"/>
              <a:t>соответсвтенно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b="1" i="1" u="sng" dirty="0" smtClean="0">
                <a:solidFill>
                  <a:srgbClr val="0070C0"/>
                </a:solidFill>
              </a:rPr>
              <a:t>три типа запроса</a:t>
            </a:r>
            <a:endParaRPr lang="ru-RU" sz="3600" b="1" i="1" u="sng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2060849"/>
            <a:ext cx="3816424" cy="39604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Адресный поиск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Семантический поиск (« семантика»- смысл, значение)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Фактографический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07904" y="2132856"/>
            <a:ext cx="5256584" cy="44644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Если о разыскиваемом документе точно известны его параметры(автор, название, место публикации)</a:t>
            </a:r>
          </a:p>
          <a:p>
            <a:r>
              <a:rPr lang="ru-RU" dirty="0" smtClean="0"/>
              <a:t>Для того чтобы передать </a:t>
            </a:r>
            <a:r>
              <a:rPr lang="ru-RU" b="1" dirty="0" smtClean="0"/>
              <a:t>точно и кратко</a:t>
            </a:r>
            <a:r>
              <a:rPr lang="ru-RU" dirty="0" smtClean="0"/>
              <a:t> смысл запроса используют </a:t>
            </a:r>
            <a:r>
              <a:rPr lang="ru-RU" b="1" i="1" u="sng" dirty="0" smtClean="0"/>
              <a:t>ключевые слова</a:t>
            </a:r>
          </a:p>
          <a:p>
            <a:pPr marL="0" indent="0">
              <a:buNone/>
            </a:pPr>
            <a:endParaRPr lang="ru-RU" b="1" i="1" u="sng" dirty="0" smtClean="0"/>
          </a:p>
          <a:p>
            <a:r>
              <a:rPr lang="ru-RU" dirty="0" smtClean="0"/>
              <a:t>Ссылки на документы.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7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33947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Если полученная информация не достаточно удовлетворяет вашему запросу, тогда запрос надо уточнить(сузить или расширить)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24128" y="1600200"/>
            <a:ext cx="2962672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Толковый словарь</a:t>
            </a:r>
          </a:p>
          <a:p>
            <a:r>
              <a:rPr lang="ru-RU" sz="2400" dirty="0" smtClean="0"/>
              <a:t>Что такое…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941168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Запросы, в которых </a:t>
            </a:r>
            <a:r>
              <a:rPr lang="ru-RU" sz="2400" b="1" i="1" dirty="0" smtClean="0"/>
              <a:t>явно</a:t>
            </a:r>
            <a:r>
              <a:rPr lang="ru-RU" sz="2400" dirty="0" smtClean="0"/>
              <a:t> указан предмет поиска называются </a:t>
            </a:r>
            <a:r>
              <a:rPr lang="ru-RU" sz="2400" b="1" dirty="0" smtClean="0"/>
              <a:t>явными. </a:t>
            </a:r>
            <a:r>
              <a:rPr lang="ru-RU" sz="2400" dirty="0" smtClean="0"/>
              <a:t>В </a:t>
            </a:r>
            <a:r>
              <a:rPr lang="ru-RU" sz="2400" b="1" dirty="0" smtClean="0"/>
              <a:t>неявных</a:t>
            </a:r>
            <a:r>
              <a:rPr lang="ru-RU" sz="2400" dirty="0" smtClean="0"/>
              <a:t> запросах указывается лишь </a:t>
            </a:r>
            <a:r>
              <a:rPr lang="ru-RU" sz="2400" b="1" i="1" dirty="0" smtClean="0">
                <a:solidFill>
                  <a:srgbClr val="C00000"/>
                </a:solidFill>
              </a:rPr>
              <a:t>тема</a:t>
            </a:r>
            <a:r>
              <a:rPr lang="ru-RU" sz="2400" dirty="0" smtClean="0"/>
              <a:t> или </a:t>
            </a:r>
            <a:r>
              <a:rPr lang="ru-RU" sz="2400" b="1" i="1" dirty="0" smtClean="0">
                <a:solidFill>
                  <a:srgbClr val="C00000"/>
                </a:solidFill>
              </a:rPr>
              <a:t>область</a:t>
            </a:r>
            <a:r>
              <a:rPr lang="ru-RU" sz="2400" dirty="0" smtClean="0"/>
              <a:t> запроса. Такие запросы требуют применения </a:t>
            </a:r>
            <a:r>
              <a:rPr lang="ru-RU" sz="2400" b="1" i="1" dirty="0" smtClean="0"/>
              <a:t>специальных средств </a:t>
            </a:r>
            <a:r>
              <a:rPr lang="ru-RU" sz="2400" dirty="0" smtClean="0"/>
              <a:t>поиска.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487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Информация, соответствующая информационной потребности,  называется </a:t>
            </a:r>
            <a:r>
              <a:rPr lang="ru-RU" sz="4000" b="1" dirty="0" smtClean="0">
                <a:solidFill>
                  <a:srgbClr val="FF0000"/>
                </a:solidFill>
              </a:rPr>
              <a:t>релевантной.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3600" dirty="0" smtClean="0"/>
              <a:t>Эффективность поиска оценивают по двум параметрам: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0" y="2924944"/>
                <a:ext cx="9144000" cy="3229819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ru-RU" sz="2600" dirty="0" smtClean="0"/>
                  <a:t>Полнота поиска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2000" dirty="0"/>
                          <m:t>число выданных релевантных документов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000" dirty="0">
                            <a:latin typeface="Arial Narrow" panose="020B0606020202030204" pitchFamily="34" charset="0"/>
                          </a:rPr>
                          <m:t>общее число релевантных документов, имеющихся в распоряжении поисковой системы.</m:t>
                        </m:r>
                        <m:r>
                          <m:rPr>
                            <m:nor/>
                          </m:rPr>
                          <a:rPr lang="ru-RU" sz="2000" dirty="0"/>
                          <m:t> </m:t>
                        </m:r>
                      </m:den>
                    </m:f>
                  </m:oMath>
                </a14:m>
                <a:endParaRPr lang="ru-RU" sz="2000" dirty="0" smtClean="0"/>
              </a:p>
              <a:p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В реальных поисковых системах она может быть до 0,7-0,9</a:t>
                </a:r>
              </a:p>
              <a:p>
                <a:endParaRPr lang="ru-RU" dirty="0"/>
              </a:p>
              <a:p>
                <a:r>
                  <a:rPr lang="ru-RU" dirty="0" smtClean="0"/>
                  <a:t>Точность </a:t>
                </a:r>
                <a:r>
                  <a:rPr lang="ru-RU" dirty="0"/>
                  <a:t>поиска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dirty="0"/>
                          <m:t>число выданных релевантных документов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dirty="0"/>
                          <m:t>общее число документов, выданных по запросу 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Значение этого параметра колеблется от 0,1 до 1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0" y="2924944"/>
                <a:ext cx="9144000" cy="3229819"/>
              </a:xfrm>
              <a:blipFill rotWithShape="1">
                <a:blip r:embed="rId3"/>
                <a:stretch>
                  <a:fillRect l="-800" t="-26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577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344816" cy="149817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итоге полученная информация должна обладать какими свойствами?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>
            <a:normAutofit/>
          </a:bodyPr>
          <a:lstStyle/>
          <a:p>
            <a:r>
              <a:rPr lang="ru-RU" dirty="0" smtClean="0"/>
              <a:t>Новизна</a:t>
            </a:r>
          </a:p>
          <a:p>
            <a:r>
              <a:rPr lang="ru-RU" dirty="0"/>
              <a:t>Актуальность</a:t>
            </a:r>
          </a:p>
          <a:p>
            <a:r>
              <a:rPr lang="ru-RU" dirty="0" smtClean="0"/>
              <a:t>Достоверность</a:t>
            </a:r>
            <a:endParaRPr lang="ru-RU" dirty="0"/>
          </a:p>
          <a:p>
            <a:r>
              <a:rPr lang="ru-RU" dirty="0" smtClean="0"/>
              <a:t>Объективность</a:t>
            </a:r>
            <a:endParaRPr lang="ru-RU" dirty="0"/>
          </a:p>
          <a:p>
            <a:r>
              <a:rPr lang="ru-RU" dirty="0" smtClean="0"/>
              <a:t>Ценность</a:t>
            </a:r>
            <a:endParaRPr lang="ru-RU" dirty="0"/>
          </a:p>
          <a:p>
            <a:r>
              <a:rPr lang="ru-RU" dirty="0" smtClean="0"/>
              <a:t>Полнота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Алла\Downloads\Анимашки про компьютеры, анимированные картинки компьютеров   Smayls.ru_files\animashki-komputeri-331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807884"/>
            <a:ext cx="1907027" cy="213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69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00000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000005</Template>
  <TotalTime>346</TotalTime>
  <Words>359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000005</vt:lpstr>
      <vt:lpstr>Поиск информации</vt:lpstr>
      <vt:lpstr> Какие основные вида информационных процессов вы знаете?</vt:lpstr>
      <vt:lpstr>Поиск информации представляет собой процесс выявления в некотором множестве документов(текстов) всех тех, которые посвящены указанной теме(предмету), удовлетворяют заранее определённому условию поиска(запросу) или содержат необходимые( соответствующие информационной потребности) факты, сведения, данные </vt:lpstr>
      <vt:lpstr>Вывод: это промежуточное звено между процессом хранения и процессом передачи информации.</vt:lpstr>
      <vt:lpstr>В современном обществе нужную информацию чаще разыскивают в Интернете. </vt:lpstr>
      <vt:lpstr>Принято выделять три основных типа поиска информации и соответсвтенно  три типа запроса</vt:lpstr>
      <vt:lpstr>Презентация PowerPoint</vt:lpstr>
      <vt:lpstr>Информация, соответствующая информационной потребности,  называется релевантной.  Эффективность поиска оценивают по двум параметрам:</vt:lpstr>
      <vt:lpstr>В итоге полученная информация должна обладать какими свойствами?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информации</dc:title>
  <dc:creator>Алла</dc:creator>
  <cp:lastModifiedBy>Алла</cp:lastModifiedBy>
  <cp:revision>23</cp:revision>
  <dcterms:created xsi:type="dcterms:W3CDTF">2014-01-19T10:52:37Z</dcterms:created>
  <dcterms:modified xsi:type="dcterms:W3CDTF">2014-01-19T17:09:34Z</dcterms:modified>
</cp:coreProperties>
</file>