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3234B3-F454-4857-84C7-03A0627B517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3007DE-A0AD-47F3-9D5D-26B82D4F7A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4864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Предмет информатики.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Роль </a:t>
            </a:r>
            <a:r>
              <a:rPr lang="ru-RU" b="1" u="sng" dirty="0"/>
              <a:t>информации в жизни людей.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Информация </a:t>
            </a:r>
            <a:r>
              <a:rPr lang="ru-RU" b="1" u="sng" dirty="0"/>
              <a:t>и знания.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73325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Составитель: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Учитель информатики МБОУ СОШ №33 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Примак А.А.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8784975" cy="6336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u="sng" dirty="0"/>
              <a:t>Из предложенного списка выбрать "декларативные знания" и "процедурные знания" (объяснить почему</a:t>
            </a:r>
            <a:r>
              <a:rPr lang="ru-RU" b="1" i="1" u="sng" dirty="0" smtClean="0"/>
              <a:t>):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а</a:t>
            </a:r>
            <a:r>
              <a:rPr lang="ru-RU" b="1" dirty="0"/>
              <a:t>) чтобы определить кислотность раствора, нужно опустить в него лакмусовую бумажку и посмотреть на её цвет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б</a:t>
            </a:r>
            <a:r>
              <a:rPr lang="ru-RU" b="1" dirty="0"/>
              <a:t>) Вашингтон - столица США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в</a:t>
            </a:r>
            <a:r>
              <a:rPr lang="ru-RU" b="1" dirty="0"/>
              <a:t>) чтобы найти площадь прямоугольника, нужно его ширину умножить на длину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г</a:t>
            </a:r>
            <a:r>
              <a:rPr lang="ru-RU" b="1" dirty="0"/>
              <a:t>) для определения числа решений квадратного уравнения нужно вычислить его дискриминант: если он меньше 0, то решений нет; если равен 0, то решений одно; если больше 0 то решений 2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д</a:t>
            </a:r>
            <a:r>
              <a:rPr lang="ru-RU" b="1" dirty="0"/>
              <a:t>) А.С. Пушкин - автор поэмы "</a:t>
            </a:r>
            <a:r>
              <a:rPr lang="ru-RU" b="1" dirty="0" smtClean="0"/>
              <a:t>Полтава</a:t>
            </a:r>
            <a:r>
              <a:rPr lang="ru-RU" b="1" dirty="0" smtClean="0"/>
              <a:t>".</a:t>
            </a:r>
          </a:p>
          <a:p>
            <a:pPr marL="0" indent="0">
              <a:buNone/>
            </a:pPr>
            <a:r>
              <a:rPr lang="ru-RU" b="1" dirty="0" smtClean="0"/>
              <a:t>е</a:t>
            </a:r>
            <a:r>
              <a:rPr lang="ru-RU" b="1" dirty="0"/>
              <a:t>) </a:t>
            </a:r>
            <a:r>
              <a:rPr lang="ru-RU" b="1" dirty="0" err="1" smtClean="0"/>
              <a:t>Н.Виннер</a:t>
            </a:r>
            <a:r>
              <a:rPr lang="ru-RU" b="1" dirty="0" smtClean="0"/>
              <a:t> </a:t>
            </a:r>
            <a:r>
              <a:rPr lang="ru-RU" b="1" dirty="0"/>
              <a:t>- основатель кибернетики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д</a:t>
            </a:r>
            <a:r>
              <a:rPr lang="ru-RU" b="1" dirty="0"/>
              <a:t>) чтобы сократить дробь, нужно найти общий делитель числителя и знаменателя и разделить на него и числитель и знаменатель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е</a:t>
            </a:r>
            <a:r>
              <a:rPr lang="ru-RU" b="1" dirty="0"/>
              <a:t>) для удаления текущего файла с помощью </a:t>
            </a:r>
            <a:r>
              <a:rPr lang="ru-RU" b="1" dirty="0" err="1"/>
              <a:t>Windows</a:t>
            </a:r>
            <a:r>
              <a:rPr lang="ru-RU" b="1" dirty="0"/>
              <a:t> </a:t>
            </a:r>
            <a:r>
              <a:rPr lang="ru-RU" b="1" dirty="0" err="1"/>
              <a:t>Commander</a:t>
            </a:r>
            <a:r>
              <a:rPr lang="ru-RU" b="1" dirty="0"/>
              <a:t> нужно нажать клавишу F8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ж</a:t>
            </a:r>
            <a:r>
              <a:rPr lang="ru-RU" b="1" dirty="0"/>
              <a:t>) Юрий Гагарин - первый космонавт.</a:t>
            </a:r>
          </a:p>
        </p:txBody>
      </p:sp>
    </p:spTree>
    <p:extLst>
      <p:ext uri="{BB962C8B-B14F-4D97-AF65-F5344CB8AC3E}">
        <p14:creationId xmlns:p14="http://schemas.microsoft.com/office/powerpoint/2010/main" val="358348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все</a:t>
            </a:r>
            <a:r>
              <a:rPr lang="ru-RU" dirty="0"/>
              <a:t>, что мы </a:t>
            </a:r>
            <a:r>
              <a:rPr lang="ru-RU" dirty="0" smtClean="0"/>
              <a:t>узнали </a:t>
            </a:r>
            <a:r>
              <a:rPr lang="ru-RU" dirty="0"/>
              <a:t>от </a:t>
            </a:r>
            <a:r>
              <a:rPr lang="ru-RU" dirty="0" smtClean="0"/>
              <a:t>родителей </a:t>
            </a:r>
          </a:p>
          <a:p>
            <a:r>
              <a:rPr lang="ru-RU" dirty="0"/>
              <a:t>все, что мы узнали от </a:t>
            </a:r>
            <a:r>
              <a:rPr lang="ru-RU" dirty="0" smtClean="0"/>
              <a:t>учителей </a:t>
            </a:r>
          </a:p>
          <a:p>
            <a:r>
              <a:rPr lang="ru-RU" dirty="0"/>
              <a:t>все, что мы узнали </a:t>
            </a:r>
            <a:r>
              <a:rPr lang="ru-RU" dirty="0" smtClean="0"/>
              <a:t>из книг </a:t>
            </a:r>
          </a:p>
          <a:p>
            <a:r>
              <a:rPr lang="ru-RU" dirty="0"/>
              <a:t>все, что мы узнали от </a:t>
            </a:r>
            <a:r>
              <a:rPr lang="ru-RU" dirty="0" smtClean="0"/>
              <a:t>из </a:t>
            </a:r>
            <a:r>
              <a:rPr lang="ru-RU" dirty="0"/>
              <a:t>личного практического опыта и сохранили в своей </a:t>
            </a:r>
            <a:r>
              <a:rPr lang="ru-RU" dirty="0" smtClean="0"/>
              <a:t>памяти </a:t>
            </a:r>
          </a:p>
          <a:p>
            <a:r>
              <a:rPr lang="ru-RU" dirty="0"/>
              <a:t>все, что написано в книгах, журналах, </a:t>
            </a:r>
            <a:r>
              <a:rPr lang="ru-RU" dirty="0" smtClean="0"/>
              <a:t>газетах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Все это – информация.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Информация для человека — это содержание получаемых им сообщений. Информация пополняет знания человека.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информация?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60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dirty="0" smtClean="0"/>
              <a:t>При помощи </a:t>
            </a:r>
            <a:r>
              <a:rPr lang="ru-RU" b="1" u="sng" dirty="0" smtClean="0"/>
              <a:t>зрения</a:t>
            </a:r>
            <a:r>
              <a:rPr lang="ru-RU" dirty="0" smtClean="0"/>
              <a:t> – видит</a:t>
            </a:r>
          </a:p>
          <a:p>
            <a:r>
              <a:rPr lang="ru-RU" dirty="0" smtClean="0"/>
              <a:t>При помощи </a:t>
            </a:r>
            <a:r>
              <a:rPr lang="ru-RU" b="1" u="sng" dirty="0" smtClean="0"/>
              <a:t>слуха</a:t>
            </a:r>
            <a:r>
              <a:rPr lang="ru-RU" dirty="0" smtClean="0"/>
              <a:t> – слышит</a:t>
            </a:r>
          </a:p>
          <a:p>
            <a:r>
              <a:rPr lang="ru-RU" dirty="0" smtClean="0"/>
              <a:t>При помощи </a:t>
            </a:r>
            <a:r>
              <a:rPr lang="ru-RU" b="1" u="sng" dirty="0" smtClean="0"/>
              <a:t>обоняния</a:t>
            </a:r>
            <a:r>
              <a:rPr lang="ru-RU" dirty="0" smtClean="0"/>
              <a:t> – чувствует запахи</a:t>
            </a:r>
          </a:p>
          <a:p>
            <a:r>
              <a:rPr lang="ru-RU" dirty="0" smtClean="0"/>
              <a:t>При помощи </a:t>
            </a:r>
            <a:r>
              <a:rPr lang="ru-RU" b="1" u="sng" dirty="0" smtClean="0"/>
              <a:t>вкуса</a:t>
            </a:r>
            <a:r>
              <a:rPr lang="ru-RU" dirty="0" smtClean="0"/>
              <a:t> – чувствует вкус</a:t>
            </a:r>
          </a:p>
          <a:p>
            <a:r>
              <a:rPr lang="ru-RU" dirty="0" smtClean="0"/>
              <a:t>При помощи </a:t>
            </a:r>
            <a:r>
              <a:rPr lang="ru-RU" b="1" u="sng" dirty="0" smtClean="0"/>
              <a:t>осязания</a:t>
            </a:r>
            <a:r>
              <a:rPr lang="ru-RU" dirty="0" smtClean="0"/>
              <a:t> – чувствует теплое-холодное, твердое-мягкое и т.п.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Все это – </a:t>
            </a:r>
            <a:r>
              <a:rPr lang="ru-RU" b="1" dirty="0" smtClean="0"/>
              <a:t>зрение, слух, обоняние, вкус, осязание </a:t>
            </a:r>
            <a:r>
              <a:rPr lang="ru-RU" dirty="0" smtClean="0"/>
              <a:t>– </a:t>
            </a:r>
            <a:r>
              <a:rPr lang="ru-RU" u="sng" dirty="0" smtClean="0"/>
              <a:t>каналы связи</a:t>
            </a:r>
            <a:r>
              <a:rPr lang="ru-RU" dirty="0" smtClean="0"/>
              <a:t> человека с окружающим миром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человек получает информацию из окружающего мира?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3204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Например, может получиться такой вот список:</a:t>
            </a:r>
          </a:p>
          <a:p>
            <a:pPr lvl="0"/>
            <a:r>
              <a:rPr lang="ru-RU" dirty="0" smtClean="0"/>
              <a:t>Я </a:t>
            </a:r>
            <a:r>
              <a:rPr lang="ru-RU" dirty="0"/>
              <a:t>знаю, что Земля вращается вокруг Солнца</a:t>
            </a:r>
          </a:p>
          <a:p>
            <a:pPr lvl="0"/>
            <a:r>
              <a:rPr lang="ru-RU" dirty="0"/>
              <a:t>Я знаю, что Байкал — самое глубокое в мире пресное озеро</a:t>
            </a:r>
          </a:p>
          <a:p>
            <a:pPr lvl="0"/>
            <a:r>
              <a:rPr lang="ru-RU" dirty="0"/>
              <a:t>Я знаю, как собрать радиоприемник</a:t>
            </a:r>
          </a:p>
          <a:p>
            <a:pPr lvl="0"/>
            <a:r>
              <a:rPr lang="ru-RU" dirty="0"/>
              <a:t>Я знаю, что Пушкин родился в 1799 году</a:t>
            </a:r>
          </a:p>
          <a:p>
            <a:pPr lvl="0"/>
            <a:r>
              <a:rPr lang="ru-RU" dirty="0"/>
              <a:t>Я знаю, как перемножать простые дроби</a:t>
            </a:r>
          </a:p>
          <a:p>
            <a:pPr lvl="0"/>
            <a:r>
              <a:rPr lang="ru-RU" dirty="0"/>
              <a:t>Я знаю, как выращивать помидоры</a:t>
            </a:r>
          </a:p>
          <a:p>
            <a:pPr lvl="0"/>
            <a:r>
              <a:rPr lang="ru-RU" dirty="0"/>
              <a:t>Я знаю, что квадрат гипотенузы равен сумме квадратов </a:t>
            </a:r>
            <a:r>
              <a:rPr lang="ru-RU" dirty="0" smtClean="0"/>
              <a:t>катетов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Ччто</a:t>
            </a:r>
            <a:r>
              <a:rPr lang="ru-RU" dirty="0" smtClean="0"/>
              <a:t> же представляют собой ваши знания?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86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 fontScale="90000"/>
          </a:bodyPr>
          <a:lstStyle/>
          <a:p>
            <a:r>
              <a:rPr lang="ru-RU" dirty="0"/>
              <a:t>Всю эту «кучу» знаний можно разделить на две группы.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4319335" cy="453650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u="sng" dirty="0" smtClean="0"/>
              <a:t>ДЕКЛАРАТИВНЫЕ</a:t>
            </a:r>
          </a:p>
          <a:p>
            <a:pPr marL="0" lvl="0" indent="0">
              <a:buNone/>
            </a:pPr>
            <a:r>
              <a:rPr lang="ru-RU" b="1" dirty="0" smtClean="0"/>
              <a:t>Знания группы «я знаю, что»</a:t>
            </a:r>
          </a:p>
          <a:p>
            <a:pPr marL="0" lvl="0" indent="0">
              <a:buNone/>
            </a:pPr>
            <a:endParaRPr lang="ru-RU" b="1" dirty="0" smtClean="0"/>
          </a:p>
          <a:p>
            <a:pPr lvl="0"/>
            <a:r>
              <a:rPr lang="ru-RU" dirty="0" smtClean="0"/>
              <a:t>Я </a:t>
            </a:r>
            <a:r>
              <a:rPr lang="ru-RU" dirty="0"/>
              <a:t>знаю, что Земля вращается вокруг Солнца</a:t>
            </a:r>
          </a:p>
          <a:p>
            <a:pPr lvl="0"/>
            <a:r>
              <a:rPr lang="ru-RU" dirty="0"/>
              <a:t>Я знаю, что Байкал — самое глубокое в мире пресное озеро</a:t>
            </a:r>
          </a:p>
          <a:p>
            <a:pPr lvl="0"/>
            <a:r>
              <a:rPr lang="ru-RU" dirty="0" smtClean="0"/>
              <a:t>Я </a:t>
            </a:r>
            <a:r>
              <a:rPr lang="ru-RU" dirty="0"/>
              <a:t>знаю, что Пушкин родился в 1799 году</a:t>
            </a:r>
          </a:p>
          <a:p>
            <a:pPr lvl="0"/>
            <a:r>
              <a:rPr lang="ru-RU" dirty="0" smtClean="0"/>
              <a:t>Я </a:t>
            </a:r>
            <a:r>
              <a:rPr lang="ru-RU" dirty="0"/>
              <a:t>знаю, что квадрат гипотенузы равен сумме квадратов катетов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2060848"/>
            <a:ext cx="4319336" cy="345638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b="1" u="sng" dirty="0" smtClean="0"/>
              <a:t>ПРОЦЕДУРНЫЕ</a:t>
            </a:r>
          </a:p>
          <a:p>
            <a:pPr marL="0" lvl="0" indent="0">
              <a:buNone/>
            </a:pPr>
            <a:r>
              <a:rPr lang="ru-RU" b="1" dirty="0" smtClean="0"/>
              <a:t>Знания группы «я знаю, как»</a:t>
            </a:r>
          </a:p>
          <a:p>
            <a:pPr marL="0" lvl="0" indent="0">
              <a:buNone/>
            </a:pPr>
            <a:endParaRPr lang="ru-RU" b="1" dirty="0" smtClean="0"/>
          </a:p>
          <a:p>
            <a:pPr lvl="0"/>
            <a:r>
              <a:rPr lang="ru-RU" dirty="0" smtClean="0"/>
              <a:t>Я </a:t>
            </a:r>
            <a:r>
              <a:rPr lang="ru-RU" dirty="0"/>
              <a:t>знаю, как собрать радиоприемник</a:t>
            </a:r>
          </a:p>
          <a:p>
            <a:pPr lvl="0"/>
            <a:r>
              <a:rPr lang="ru-RU" dirty="0"/>
              <a:t>Я знаю, как перемножать простые дроби</a:t>
            </a:r>
          </a:p>
          <a:p>
            <a:pPr lvl="0"/>
            <a:r>
              <a:rPr lang="ru-RU" dirty="0"/>
              <a:t>Я знаю, как выращивать помидоры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54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знаний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степени научности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4968552" cy="48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u="sng" dirty="0" err="1"/>
              <a:t>Вненаучные</a:t>
            </a:r>
            <a:r>
              <a:rPr lang="ru-RU" u="sng" dirty="0"/>
              <a:t> знания могут быть:</a:t>
            </a:r>
          </a:p>
          <a:p>
            <a:pPr lvl="0"/>
            <a:r>
              <a:rPr lang="ru-RU" dirty="0" err="1"/>
              <a:t>паранаучными</a:t>
            </a:r>
            <a:r>
              <a:rPr lang="ru-RU" dirty="0"/>
              <a:t>  (алхимия, астрология)</a:t>
            </a:r>
          </a:p>
          <a:p>
            <a:pPr lvl="0"/>
            <a:r>
              <a:rPr lang="ru-RU" dirty="0"/>
              <a:t>лженаучными </a:t>
            </a:r>
          </a:p>
          <a:p>
            <a:pPr lvl="0"/>
            <a:r>
              <a:rPr lang="ru-RU" dirty="0"/>
              <a:t>квазинаучными (</a:t>
            </a:r>
            <a:r>
              <a:rPr lang="ru-RU" dirty="0" err="1"/>
              <a:t>лысенковщина</a:t>
            </a:r>
            <a:r>
              <a:rPr lang="ru-RU" dirty="0"/>
              <a:t> — отрицание генетики)</a:t>
            </a:r>
          </a:p>
          <a:p>
            <a:pPr lvl="0"/>
            <a:r>
              <a:rPr lang="ru-RU" dirty="0"/>
              <a:t>антинаучными (поиск лекарства от всех болезней - панацеи)</a:t>
            </a:r>
          </a:p>
          <a:p>
            <a:pPr lvl="0"/>
            <a:r>
              <a:rPr lang="ru-RU" dirty="0"/>
              <a:t>псевдонаучными (истории о древних астронавтах, о снежном человеке, о чудовище из озера Лох-Несс) </a:t>
            </a:r>
          </a:p>
          <a:p>
            <a:pPr lvl="0"/>
            <a:r>
              <a:rPr lang="ru-RU" dirty="0" smtClean="0"/>
              <a:t>обыденно-практическими</a:t>
            </a:r>
            <a:r>
              <a:rPr lang="ru-RU" dirty="0"/>
              <a:t>  </a:t>
            </a:r>
            <a:r>
              <a:rPr lang="ru-RU" dirty="0" smtClean="0"/>
              <a:t>(</a:t>
            </a:r>
            <a:r>
              <a:rPr lang="ru-RU" dirty="0"/>
              <a:t>здравый смысл, и приметы, и назидания, и рецепты, и личный опыт, и традиции) </a:t>
            </a:r>
          </a:p>
          <a:p>
            <a:pPr lvl="0"/>
            <a:r>
              <a:rPr lang="ru-RU" dirty="0"/>
              <a:t>личностными (умение плавать, ездить на велосипеде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2160" y="2420888"/>
            <a:ext cx="2952328" cy="29523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/>
              <a:t>Научные</a:t>
            </a:r>
            <a:r>
              <a:rPr lang="ru-RU" u="sng" dirty="0"/>
              <a:t> знания могут быть</a:t>
            </a:r>
          </a:p>
          <a:p>
            <a:pPr lvl="0"/>
            <a:r>
              <a:rPr lang="ru-RU" dirty="0"/>
              <a:t>эмпирическими (на основе опыта или наблюдения) </a:t>
            </a:r>
          </a:p>
          <a:p>
            <a:r>
              <a:rPr lang="ru-RU" dirty="0"/>
              <a:t>теоретическими (на основе анализа абстрактных моделей).</a:t>
            </a:r>
          </a:p>
          <a:p>
            <a:pPr marL="0" indent="0">
              <a:buNone/>
            </a:pP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2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знаний 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местонахождению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3" y="2204864"/>
            <a:ext cx="3384375" cy="367240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Личностные </a:t>
            </a:r>
            <a:r>
              <a:rPr lang="ru-RU" b="1" dirty="0"/>
              <a:t>(неявные, скрытые, пока не формализованные) </a:t>
            </a:r>
            <a:r>
              <a:rPr lang="ru-RU" b="1" dirty="0" smtClean="0"/>
              <a:t>знания</a:t>
            </a:r>
          </a:p>
          <a:p>
            <a:r>
              <a:rPr lang="ru-RU" dirty="0"/>
              <a:t>знания людей, которые еще не формализованы и не могут быть переданы другим людям. 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95936" y="2204864"/>
            <a:ext cx="5040560" cy="4392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Формализованные </a:t>
            </a:r>
            <a:r>
              <a:rPr lang="ru-RU" b="1" dirty="0"/>
              <a:t>(явные) </a:t>
            </a:r>
            <a:r>
              <a:rPr lang="ru-RU" b="1" dirty="0" smtClean="0"/>
              <a:t>знания</a:t>
            </a:r>
          </a:p>
          <a:p>
            <a:pPr lvl="0"/>
            <a:r>
              <a:rPr lang="ru-RU" dirty="0"/>
              <a:t>знания в документах, </a:t>
            </a:r>
          </a:p>
          <a:p>
            <a:pPr lvl="0"/>
            <a:r>
              <a:rPr lang="ru-RU" dirty="0"/>
              <a:t>знания на компакт дисках, </a:t>
            </a:r>
          </a:p>
          <a:p>
            <a:pPr lvl="0"/>
            <a:r>
              <a:rPr lang="ru-RU" dirty="0"/>
              <a:t>знания в персональных компьютерах, </a:t>
            </a:r>
          </a:p>
          <a:p>
            <a:pPr lvl="0"/>
            <a:r>
              <a:rPr lang="ru-RU" dirty="0"/>
              <a:t>знания в Интернете, </a:t>
            </a:r>
          </a:p>
          <a:p>
            <a:pPr lvl="0"/>
            <a:r>
              <a:rPr lang="ru-RU" dirty="0"/>
              <a:t>знания в базах знаний, </a:t>
            </a:r>
          </a:p>
          <a:p>
            <a:pPr lvl="0"/>
            <a:r>
              <a:rPr lang="ru-RU" dirty="0"/>
              <a:t>знания в экспертных системах, извлеченные из неявных знаний людей-экспертов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4043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968552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你好吗</a:t>
            </a:r>
            <a:r>
              <a:rPr lang="ru-RU" b="1" dirty="0" smtClean="0"/>
              <a:t>？</a:t>
            </a:r>
            <a:r>
              <a:rPr lang="ru-RU" dirty="0"/>
              <a:t> </a:t>
            </a:r>
            <a:r>
              <a:rPr lang="ru-RU" b="1" dirty="0" err="1"/>
              <a:t>很好</a:t>
            </a:r>
            <a:r>
              <a:rPr lang="ru-RU" b="1" dirty="0"/>
              <a:t>, </a:t>
            </a:r>
            <a:r>
              <a:rPr lang="ru-RU" b="1" dirty="0" err="1"/>
              <a:t>谢谢</a:t>
            </a:r>
            <a:r>
              <a:rPr lang="ru-RU" b="1" dirty="0" smtClean="0"/>
              <a:t>。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«Значение определенного интеграла равно разности значений первообразной подынтегральной функции на верхнем и нижнем пределах»</a:t>
            </a:r>
          </a:p>
          <a:p>
            <a:pPr marL="0" indent="0">
              <a:buNone/>
            </a:pPr>
            <a:endParaRPr lang="ru-RU" dirty="0" smtClean="0"/>
          </a:p>
          <a:p>
            <a:pPr lvl="0"/>
            <a:r>
              <a:rPr lang="ru-RU" dirty="0"/>
              <a:t>Дважды два — четыре.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/>
              <a:t>Пополняют эти сообщения ваши знания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/>
              <a:t>Сообщение, принимаемое человеком, содержит для него информацию, если заключенные в сообщении сведения являются для </a:t>
            </a:r>
            <a:r>
              <a:rPr lang="ru-RU" dirty="0" smtClean="0"/>
              <a:t>этого </a:t>
            </a:r>
            <a:r>
              <a:rPr lang="ru-RU" dirty="0"/>
              <a:t>человека </a:t>
            </a:r>
            <a:r>
              <a:rPr lang="ru-RU" b="1" u="sng" dirty="0"/>
              <a:t>новыми</a:t>
            </a:r>
            <a:r>
              <a:rPr lang="ru-RU" dirty="0"/>
              <a:t> и </a:t>
            </a:r>
            <a:r>
              <a:rPr lang="ru-RU" b="1" u="sng" dirty="0"/>
              <a:t>понятными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Всякое </a:t>
            </a:r>
            <a:r>
              <a:rPr lang="ru-RU" dirty="0"/>
              <a:t>ли </a:t>
            </a:r>
            <a:r>
              <a:rPr lang="ru-RU" dirty="0" smtClean="0"/>
              <a:t>сообщение </a:t>
            </a:r>
            <a:r>
              <a:rPr lang="ru-RU" dirty="0"/>
              <a:t>несет для нас информацию?</a:t>
            </a:r>
          </a:p>
        </p:txBody>
      </p:sp>
    </p:spTree>
    <p:extLst>
      <p:ext uri="{BB962C8B-B14F-4D97-AF65-F5344CB8AC3E}">
        <p14:creationId xmlns:p14="http://schemas.microsoft.com/office/powerpoint/2010/main" val="5738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Получение </a:t>
            </a:r>
            <a:r>
              <a:rPr lang="ru-RU" sz="3200" b="1" dirty="0"/>
              <a:t>любых знаний должно идти от известного к неизвестному, от простого к сложному, тогда каждое новое сообщение будет понятным, а значит будет нести информацию для человека. </a:t>
            </a: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На </a:t>
            </a:r>
            <a:r>
              <a:rPr lang="ru-RU" sz="3200" b="1" dirty="0"/>
              <a:t>этом должно быть основано каждое обучение</a:t>
            </a:r>
            <a:r>
              <a:rPr lang="ru-RU" sz="3200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00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659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Предмет информатики.  Роль информации в жизни людей.  Информация и знания. </vt:lpstr>
      <vt:lpstr>Что такое информация?</vt:lpstr>
      <vt:lpstr>Как человек получает информацию из окружающего мира?</vt:lpstr>
      <vt:lpstr>Ччто же представляют собой ваши знания?</vt:lpstr>
      <vt:lpstr>Всю эту «кучу» знаний можно разделить на две группы. </vt:lpstr>
      <vt:lpstr>Классификация знаний  по степени научности</vt:lpstr>
      <vt:lpstr>Классификация знаний  по местонахождению</vt:lpstr>
      <vt:lpstr>Всякое ли сообщение несет для нас информацию?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информатики.  Роль информации в жизни людей.  Информация и знания.</dc:title>
  <dc:creator>Виталик</dc:creator>
  <cp:lastModifiedBy>Виталик</cp:lastModifiedBy>
  <cp:revision>9</cp:revision>
  <dcterms:created xsi:type="dcterms:W3CDTF">2013-09-16T16:39:39Z</dcterms:created>
  <dcterms:modified xsi:type="dcterms:W3CDTF">2013-12-17T16:00:49Z</dcterms:modified>
</cp:coreProperties>
</file>