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7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3B08CD-CD27-43E3-86D5-EE493616B13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7AEE80-5C77-4DC1-9578-61B3BE13F7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omeboby@example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u="sng" dirty="0">
                <a:effectLst/>
              </a:rPr>
              <a:t>Электронная почта, телеконференции, обмен файлами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445224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Составитель:</a:t>
            </a:r>
          </a:p>
          <a:p>
            <a:r>
              <a:rPr lang="ru-RU" b="1" dirty="0">
                <a:solidFill>
                  <a:srgbClr val="FF0000"/>
                </a:solidFill>
              </a:rPr>
              <a:t>Учитель информатики МБОУ СОШ №33 </a:t>
            </a:r>
          </a:p>
          <a:p>
            <a:r>
              <a:rPr lang="ru-RU" b="1" dirty="0">
                <a:solidFill>
                  <a:srgbClr val="FF0000"/>
                </a:solidFill>
              </a:rPr>
              <a:t>Примак А.А.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57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96752"/>
          </a:xfrm>
        </p:spPr>
        <p:txBody>
          <a:bodyPr/>
          <a:lstStyle/>
          <a:p>
            <a:r>
              <a:rPr lang="ru-RU" b="1" dirty="0"/>
              <a:t>Файловые архивы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96753"/>
            <a:ext cx="4451374" cy="3456384"/>
          </a:xfrm>
        </p:spPr>
      </p:pic>
      <p:sp>
        <p:nvSpPr>
          <p:cNvPr id="6" name="TextBox 5"/>
          <p:cNvSpPr txBox="1"/>
          <p:nvPr/>
        </p:nvSpPr>
        <p:spPr>
          <a:xfrm>
            <a:off x="755576" y="4653136"/>
            <a:ext cx="80648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В файловых архивах можно найти не только программы, но и файлы с самыми разнообразными информационными объектами: рисунками, музыкой, фотографиями, видеоклипами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220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Подведем итоги: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Могут ли </a:t>
            </a:r>
            <a:r>
              <a:rPr lang="ru-RU" b="1" dirty="0"/>
              <a:t>существовать</a:t>
            </a:r>
            <a:endParaRPr lang="ru-RU" dirty="0"/>
          </a:p>
          <a:p>
            <a:r>
              <a:rPr lang="ru-RU" dirty="0"/>
              <a:t>а) два ящика с одинаковыми </a:t>
            </a:r>
            <a:r>
              <a:rPr lang="ru-RU" b="1" dirty="0"/>
              <a:t>именами</a:t>
            </a:r>
            <a:r>
              <a:rPr lang="ru-RU" dirty="0"/>
              <a:t> на </a:t>
            </a:r>
            <a:r>
              <a:rPr lang="ru-RU" b="1" dirty="0"/>
              <a:t>одном</a:t>
            </a:r>
            <a:r>
              <a:rPr lang="ru-RU" dirty="0"/>
              <a:t> почтовом сервере,</a:t>
            </a:r>
          </a:p>
          <a:p>
            <a:r>
              <a:rPr lang="ru-RU" dirty="0"/>
              <a:t>б) два ящика с одинаковыми </a:t>
            </a:r>
            <a:r>
              <a:rPr lang="ru-RU" b="1" dirty="0"/>
              <a:t>паролями</a:t>
            </a:r>
            <a:r>
              <a:rPr lang="ru-RU" dirty="0"/>
              <a:t> на </a:t>
            </a:r>
            <a:r>
              <a:rPr lang="ru-RU" b="1" dirty="0"/>
              <a:t>одном</a:t>
            </a:r>
            <a:r>
              <a:rPr lang="ru-RU" dirty="0"/>
              <a:t> почтовом сервере,</a:t>
            </a:r>
          </a:p>
          <a:p>
            <a:r>
              <a:rPr lang="ru-RU" dirty="0"/>
              <a:t>в) два ящика с одинаковыми </a:t>
            </a:r>
            <a:r>
              <a:rPr lang="ru-RU" b="1" dirty="0"/>
              <a:t>именами</a:t>
            </a:r>
            <a:r>
              <a:rPr lang="ru-RU" dirty="0"/>
              <a:t> на </a:t>
            </a:r>
            <a:r>
              <a:rPr lang="ru-RU" b="1" dirty="0"/>
              <a:t>разных</a:t>
            </a:r>
            <a:r>
              <a:rPr lang="ru-RU" dirty="0"/>
              <a:t> почтовых серверах,</a:t>
            </a:r>
          </a:p>
          <a:p>
            <a:r>
              <a:rPr lang="ru-RU" dirty="0"/>
              <a:t>г) два ящика с одинаковыми </a:t>
            </a:r>
            <a:r>
              <a:rPr lang="ru-RU" b="1" dirty="0"/>
              <a:t>именами</a:t>
            </a:r>
            <a:r>
              <a:rPr lang="ru-RU" dirty="0"/>
              <a:t> и </a:t>
            </a:r>
            <a:r>
              <a:rPr lang="ru-RU" b="1" dirty="0"/>
              <a:t>паролями</a:t>
            </a:r>
            <a:r>
              <a:rPr lang="ru-RU" dirty="0"/>
              <a:t> на </a:t>
            </a:r>
            <a:r>
              <a:rPr lang="ru-RU" b="1" dirty="0"/>
              <a:t>разных</a:t>
            </a:r>
            <a:r>
              <a:rPr lang="ru-RU" dirty="0"/>
              <a:t> почтовых серверах?</a:t>
            </a:r>
          </a:p>
        </p:txBody>
      </p:sp>
    </p:spTree>
    <p:extLst>
      <p:ext uri="{BB962C8B-B14F-4D97-AF65-F5344CB8AC3E}">
        <p14:creationId xmlns:p14="http://schemas.microsoft.com/office/powerpoint/2010/main" val="155076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Из приведённого ниже списка выберите почтовые ящики с одинаковыми доменными именами:</a:t>
            </a:r>
          </a:p>
          <a:p>
            <a:r>
              <a:rPr lang="ru-RU" dirty="0" smtClean="0"/>
              <a:t>petrov@perm.ru </a:t>
            </a:r>
            <a:endParaRPr lang="ru-RU" dirty="0"/>
          </a:p>
          <a:p>
            <a:r>
              <a:rPr lang="ru-RU" dirty="0"/>
              <a:t>simonov@perm.raid.ru </a:t>
            </a:r>
          </a:p>
          <a:p>
            <a:r>
              <a:rPr lang="ru-RU" dirty="0"/>
              <a:t>simonov@perm.ru </a:t>
            </a:r>
          </a:p>
          <a:p>
            <a:r>
              <a:rPr lang="ru-RU" dirty="0"/>
              <a:t>alex@school1.perm.ru</a:t>
            </a:r>
          </a:p>
          <a:p>
            <a:r>
              <a:rPr lang="ru-RU" dirty="0"/>
              <a:t>sedova@perm.ru</a:t>
            </a:r>
          </a:p>
          <a:p>
            <a:r>
              <a:rPr lang="ru-RU" dirty="0"/>
              <a:t>den@perm1.ru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95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Какая же информация передается по компьютерным сетям?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/>
          </a:bodyPr>
          <a:lstStyle/>
          <a:p>
            <a:r>
              <a:rPr lang="ru-RU" dirty="0"/>
              <a:t>письма, </a:t>
            </a:r>
            <a:endParaRPr lang="ru-RU" dirty="0" smtClean="0"/>
          </a:p>
          <a:p>
            <a:r>
              <a:rPr lang="ru-RU" dirty="0" smtClean="0"/>
              <a:t>объявления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реклама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программное </a:t>
            </a:r>
            <a:r>
              <a:rPr lang="ru-RU" dirty="0"/>
              <a:t>обеспечение, </a:t>
            </a:r>
            <a:endParaRPr lang="ru-RU" dirty="0" smtClean="0"/>
          </a:p>
          <a:p>
            <a:r>
              <a:rPr lang="ru-RU" dirty="0" smtClean="0"/>
              <a:t>компьютерные </a:t>
            </a:r>
            <a:r>
              <a:rPr lang="ru-RU" dirty="0"/>
              <a:t>игры, </a:t>
            </a:r>
            <a:endParaRPr lang="ru-RU" dirty="0" smtClean="0"/>
          </a:p>
          <a:p>
            <a:r>
              <a:rPr lang="ru-RU" dirty="0" smtClean="0"/>
              <a:t>деловая </a:t>
            </a:r>
            <a:r>
              <a:rPr lang="ru-RU" dirty="0"/>
              <a:t>документация </a:t>
            </a:r>
            <a:endParaRPr lang="ru-RU" dirty="0" smtClean="0"/>
          </a:p>
          <a:p>
            <a:r>
              <a:rPr lang="ru-RU" dirty="0" smtClean="0"/>
              <a:t>…и </a:t>
            </a:r>
            <a:r>
              <a:rPr lang="ru-RU" dirty="0"/>
              <a:t>многое </a:t>
            </a:r>
            <a:r>
              <a:rPr lang="ru-RU" dirty="0" smtClean="0"/>
              <a:t>другое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Вся эта информация в виде файлов хранится на </a:t>
            </a:r>
            <a:r>
              <a:rPr lang="ru-RU" dirty="0" smtClean="0"/>
              <a:t>магнитных </a:t>
            </a:r>
            <a:r>
              <a:rPr lang="ru-RU" dirty="0"/>
              <a:t>дисках ПК и серверов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32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pPr algn="ctr"/>
            <a:r>
              <a:rPr lang="ru-RU" b="1" dirty="0" smtClean="0"/>
              <a:t>Электронная почта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856984" cy="554461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Обмен </a:t>
            </a:r>
            <a:r>
              <a:rPr lang="ru-RU" dirty="0"/>
              <a:t>письмами в компьютерных сетях называется </a:t>
            </a:r>
            <a:r>
              <a:rPr lang="ru-RU" b="1" u="sng" dirty="0"/>
              <a:t>электронной </a:t>
            </a:r>
            <a:r>
              <a:rPr lang="ru-RU" b="1" u="sng" dirty="0" smtClean="0"/>
              <a:t>почтой</a:t>
            </a:r>
          </a:p>
          <a:p>
            <a:pPr marL="0" indent="0" algn="just">
              <a:buNone/>
            </a:pPr>
            <a:endParaRPr lang="ru-RU" sz="1100" b="1" u="sng" dirty="0" smtClean="0"/>
          </a:p>
          <a:p>
            <a:pPr marL="0" indent="0" algn="just">
              <a:buNone/>
            </a:pPr>
            <a:r>
              <a:rPr lang="ru-RU" u="sng" dirty="0" smtClean="0"/>
              <a:t>Преимущества электронной почты перед бумажной</a:t>
            </a:r>
          </a:p>
          <a:p>
            <a:pPr algn="just"/>
            <a:r>
              <a:rPr lang="ru-RU" dirty="0" smtClean="0"/>
              <a:t>Занимает малое количество времени (письма доходят за несколько секунд)</a:t>
            </a:r>
          </a:p>
          <a:p>
            <a:pPr algn="just"/>
            <a:r>
              <a:rPr lang="ru-RU" dirty="0" smtClean="0"/>
              <a:t>Электронная почта бесплатна</a:t>
            </a:r>
          </a:p>
          <a:p>
            <a:pPr algn="just"/>
            <a:r>
              <a:rPr lang="ru-RU" dirty="0" smtClean="0"/>
              <a:t>Не требуется большого количества данных получателя – только электронный адрес</a:t>
            </a:r>
          </a:p>
          <a:p>
            <a:pPr algn="just"/>
            <a:r>
              <a:rPr lang="ru-RU" dirty="0" smtClean="0"/>
              <a:t>Можно прикрепить к письму любой файл (текст, музыку, фото и пр.)</a:t>
            </a:r>
          </a:p>
          <a:p>
            <a:pPr algn="just"/>
            <a:r>
              <a:rPr lang="ru-RU" dirty="0" smtClean="0"/>
              <a:t>Можно отправлять письмо сразу нескольким адресатам</a:t>
            </a:r>
          </a:p>
          <a:p>
            <a:pPr algn="just"/>
            <a:r>
              <a:rPr lang="ru-RU" dirty="0" smtClean="0"/>
              <a:t>Полученные письма можно пересылать другим адресатам</a:t>
            </a:r>
          </a:p>
        </p:txBody>
      </p:sp>
    </p:spTree>
    <p:extLst>
      <p:ext uri="{BB962C8B-B14F-4D97-AF65-F5344CB8AC3E}">
        <p14:creationId xmlns:p14="http://schemas.microsoft.com/office/powerpoint/2010/main" val="57667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Как </a:t>
            </a:r>
            <a:r>
              <a:rPr lang="ru-RU" b="1" dirty="0"/>
              <a:t>же нам начать обмен электронными письмами?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632848" cy="45720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Нам необходим </a:t>
            </a:r>
            <a:r>
              <a:rPr lang="ru-RU" b="1" u="sng" dirty="0" smtClean="0"/>
              <a:t>почтовый ящик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/>
              <a:t>это именованный раздел, отведенный для конкретного пользователя на почтовом сервере, принимающем и обрабатывающем почту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У почтового ящика есть </a:t>
            </a:r>
            <a:r>
              <a:rPr lang="ru-RU" b="1" u="sng" dirty="0" smtClean="0"/>
              <a:t>электронный адрес</a:t>
            </a:r>
            <a:r>
              <a:rPr lang="ru-RU" b="1" dirty="0" smtClean="0"/>
              <a:t> </a:t>
            </a:r>
            <a:r>
              <a:rPr lang="ru-RU" dirty="0" smtClean="0"/>
              <a:t>– уникальное имя, отличное от других имен.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94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Что представляет собой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электронный </a:t>
            </a:r>
            <a:r>
              <a:rPr lang="ru-RU" b="1" dirty="0"/>
              <a:t>адрес?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149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Обычный почтовый адрес: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Пример электронного адреса: </a:t>
            </a:r>
            <a:r>
              <a:rPr lang="en-US" b="1" u="sng" dirty="0" smtClean="0">
                <a:hlinkClick r:id="rId2"/>
              </a:rPr>
              <a:t>somebody@example.com</a:t>
            </a:r>
            <a:endParaRPr lang="ru-RU" b="1" u="sng" dirty="0" smtClean="0"/>
          </a:p>
          <a:p>
            <a:pPr marL="0" indent="0">
              <a:buNone/>
            </a:pPr>
            <a:endParaRPr lang="ru-RU" b="1" u="sng" dirty="0"/>
          </a:p>
          <a:p>
            <a:pPr marL="0" indent="0">
              <a:buNone/>
            </a:pPr>
            <a:endParaRPr lang="ru-RU" b="1" u="sng" dirty="0" smtClean="0"/>
          </a:p>
          <a:p>
            <a:pPr marL="0" indent="0">
              <a:buNone/>
            </a:pPr>
            <a:r>
              <a:rPr lang="ru-RU" dirty="0"/>
              <a:t>Точки и символ </a:t>
            </a:r>
            <a:r>
              <a:rPr lang="en-US" dirty="0"/>
              <a:t>@ </a:t>
            </a:r>
            <a:r>
              <a:rPr lang="ru-RU" dirty="0"/>
              <a:t>- это разделительные знаки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Разделенные точками части электронного адреса называют </a:t>
            </a:r>
            <a:r>
              <a:rPr lang="ru-RU" b="1" dirty="0"/>
              <a:t>доменами</a:t>
            </a:r>
            <a:r>
              <a:rPr lang="ru-RU" dirty="0"/>
              <a:t>.</a:t>
            </a:r>
            <a:endParaRPr lang="ru-RU" b="1" u="sng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263137"/>
              </p:ext>
            </p:extLst>
          </p:nvPr>
        </p:nvGraphicFramePr>
        <p:xfrm>
          <a:off x="395538" y="1988840"/>
          <a:ext cx="849694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0"/>
                <a:gridCol w="1440160"/>
                <a:gridCol w="1368152"/>
                <a:gridCol w="1368152"/>
                <a:gridCol w="1008112"/>
                <a:gridCol w="864096"/>
                <a:gridCol w="144016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Индекс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Квартира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142000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Московская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Ногинский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Купавна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Ленина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123231"/>
              </p:ext>
            </p:extLst>
          </p:nvPr>
        </p:nvGraphicFramePr>
        <p:xfrm>
          <a:off x="395536" y="378904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Почтовое</a:t>
                      </a:r>
                      <a:r>
                        <a:rPr lang="ru-RU" baseline="0" dirty="0" smtClean="0"/>
                        <a:t> отделение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Имя почтового ящика</a:t>
                      </a:r>
                      <a:endParaRPr lang="ru-RU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none" dirty="0" smtClean="0"/>
                        <a:t>example.com</a:t>
                      </a:r>
                      <a:endParaRPr lang="ru-RU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 smtClean="0"/>
                        <a:t>somebody</a:t>
                      </a:r>
                      <a:endParaRPr lang="ru-RU" u="non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32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Структура электронного письма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447800"/>
            <a:ext cx="4032448" cy="4572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Электронное </a:t>
            </a:r>
            <a:r>
              <a:rPr lang="ru-RU" dirty="0"/>
              <a:t>письмо </a:t>
            </a:r>
            <a:r>
              <a:rPr lang="ru-RU" dirty="0" smtClean="0"/>
              <a:t>состоит из</a:t>
            </a:r>
          </a:p>
          <a:p>
            <a:pPr lvl="0"/>
            <a:r>
              <a:rPr lang="ru-RU" dirty="0" smtClean="0"/>
              <a:t>«конверта» </a:t>
            </a:r>
            <a:r>
              <a:rPr lang="ru-RU" dirty="0"/>
              <a:t>с электронным адресом получателя</a:t>
            </a:r>
            <a:r>
              <a:rPr lang="ru-RU" dirty="0" smtClean="0"/>
              <a:t>,</a:t>
            </a:r>
          </a:p>
          <a:p>
            <a:pPr lvl="0"/>
            <a:r>
              <a:rPr lang="ru-RU" dirty="0" smtClean="0"/>
              <a:t>текста </a:t>
            </a:r>
            <a:r>
              <a:rPr lang="ru-RU" dirty="0"/>
              <a:t>письма, </a:t>
            </a:r>
            <a:endParaRPr lang="ru-RU" dirty="0" smtClean="0"/>
          </a:p>
          <a:p>
            <a:pPr lvl="0"/>
            <a:r>
              <a:rPr lang="ru-RU" dirty="0" smtClean="0"/>
              <a:t>вложений </a:t>
            </a:r>
            <a:r>
              <a:rPr lang="ru-RU" dirty="0"/>
              <a:t>разных типов.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520" y="2276872"/>
            <a:ext cx="5220072" cy="4119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29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ru-RU" b="1" dirty="0"/>
              <a:t>Телеконференции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Участники </a:t>
            </a:r>
            <a:r>
              <a:rPr lang="ru-RU" dirty="0"/>
              <a:t>телеконференции — пользователи компьютерной сети. Телеконференция заключается в обмене электронными письмами между ее участниками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Сначала в компьютерной сети объявляется открытие конференции на какую-либо тему. Телеконференция (группа новостей) получает свой электронный адрес. Затем проводится подписка на участие в конференции. После этого, каждый пользователь, подписавшийся на данную конференцию, будет получать все поступающие в нее материалы. В свою очередь, посылая письмо в адрес конференции, пользователь знает, что оно дойдет до всех ее участников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/>
              <a:t>В отличие от электронной почты, телеконференция представляет собой переписку не с отдельным лицом, а с группами лиц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56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ru-RU" b="1" dirty="0"/>
              <a:t>Телеконференции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 smtClean="0"/>
              <a:t>В </a:t>
            </a:r>
            <a:r>
              <a:rPr lang="ru-RU" b="1" dirty="0"/>
              <a:t>отличие от электронной почты, телеконференция представляет собой переписку не с отдельным лицом, а с группами лиц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24744"/>
            <a:ext cx="6163536" cy="386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3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Файловые архивы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784976" cy="4572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А можно ли через интернет получать новое программное обеспечение для своего компьютера?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Для этого существует служба распространения файлов — </a:t>
            </a:r>
            <a:r>
              <a:rPr lang="ru-RU" b="1" u="sng" dirty="0"/>
              <a:t>файловые архивы</a:t>
            </a:r>
            <a:r>
              <a:rPr lang="ru-RU" dirty="0"/>
              <a:t>. </a:t>
            </a: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Серверы</a:t>
            </a:r>
            <a:r>
              <a:rPr lang="ru-RU" dirty="0"/>
              <a:t>, которые поддерживают их работу, называются </a:t>
            </a:r>
            <a:r>
              <a:rPr lang="en-US" b="1" u="sng" dirty="0"/>
              <a:t>FTP</a:t>
            </a:r>
            <a:r>
              <a:rPr lang="ru-RU" b="1" u="sng" dirty="0"/>
              <a:t>-серверами</a:t>
            </a:r>
            <a:r>
              <a:rPr lang="ru-RU" dirty="0"/>
              <a:t>. 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4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</TotalTime>
  <Words>509</Words>
  <Application>Microsoft Office PowerPoint</Application>
  <PresentationFormat>Экран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Электронная почта, телеконференции, обмен файлами</vt:lpstr>
      <vt:lpstr>Какая же информация передается по компьютерным сетям? </vt:lpstr>
      <vt:lpstr>Электронная почта</vt:lpstr>
      <vt:lpstr>Как же нам начать обмен электронными письмами?</vt:lpstr>
      <vt:lpstr>Что представляет собой  электронный адрес?</vt:lpstr>
      <vt:lpstr>Структура электронного письма</vt:lpstr>
      <vt:lpstr>Телеконференции</vt:lpstr>
      <vt:lpstr>Телеконференции</vt:lpstr>
      <vt:lpstr>Файловые архивы</vt:lpstr>
      <vt:lpstr>Файловые архивы</vt:lpstr>
      <vt:lpstr>Подведем итоги: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Электронная почта, телеконференции, обмен файлами</dc:title>
  <dc:creator>Виталик</dc:creator>
  <cp:lastModifiedBy>Виталик</cp:lastModifiedBy>
  <cp:revision>7</cp:revision>
  <dcterms:created xsi:type="dcterms:W3CDTF">2013-09-16T18:35:16Z</dcterms:created>
  <dcterms:modified xsi:type="dcterms:W3CDTF">2013-12-17T16:18:43Z</dcterms:modified>
</cp:coreProperties>
</file>