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56" r:id="rId2"/>
    <p:sldId id="324" r:id="rId3"/>
    <p:sldId id="303" r:id="rId4"/>
    <p:sldId id="263" r:id="rId5"/>
    <p:sldId id="264" r:id="rId6"/>
    <p:sldId id="262" r:id="rId7"/>
    <p:sldId id="274" r:id="rId8"/>
    <p:sldId id="259" r:id="rId9"/>
    <p:sldId id="265" r:id="rId10"/>
    <p:sldId id="261" r:id="rId11"/>
    <p:sldId id="273" r:id="rId12"/>
    <p:sldId id="317" r:id="rId13"/>
    <p:sldId id="301" r:id="rId14"/>
    <p:sldId id="302" r:id="rId15"/>
    <p:sldId id="291" r:id="rId16"/>
    <p:sldId id="284" r:id="rId17"/>
    <p:sldId id="313" r:id="rId18"/>
    <p:sldId id="318" r:id="rId19"/>
    <p:sldId id="277" r:id="rId20"/>
    <p:sldId id="285" r:id="rId21"/>
    <p:sldId id="319" r:id="rId22"/>
    <p:sldId id="320" r:id="rId23"/>
    <p:sldId id="314" r:id="rId24"/>
    <p:sldId id="282" r:id="rId25"/>
    <p:sldId id="283" r:id="rId26"/>
    <p:sldId id="321" r:id="rId27"/>
    <p:sldId id="322" r:id="rId28"/>
    <p:sldId id="323" r:id="rId29"/>
    <p:sldId id="269" r:id="rId30"/>
    <p:sldId id="287" r:id="rId31"/>
    <p:sldId id="297" r:id="rId32"/>
    <p:sldId id="286" r:id="rId33"/>
    <p:sldId id="279" r:id="rId34"/>
    <p:sldId id="308" r:id="rId35"/>
    <p:sldId id="30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11F41"/>
    <a:srgbClr val="D6A300"/>
    <a:srgbClr val="04043E"/>
    <a:srgbClr val="336600"/>
    <a:srgbClr val="009900"/>
    <a:srgbClr val="003300"/>
    <a:srgbClr val="6D69B7"/>
    <a:srgbClr val="82000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9" autoAdjust="0"/>
  </p:normalViewPr>
  <p:slideViewPr>
    <p:cSldViewPr>
      <p:cViewPr varScale="1">
        <p:scale>
          <a:sx n="64" d="100"/>
          <a:sy n="64" d="100"/>
        </p:scale>
        <p:origin x="-45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52BB5-B11D-41A7-9951-2317C513C989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80586-5BC0-4746-A836-09DEA096F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80586-5BC0-4746-A836-09DEA096F83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a/ab/Hathaway_Cottage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4umi.com/image/book/shakespeare/sonnet-cover-1640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cdn.screenrant.com/wp-content/uploads/Romeo-and-Juliet-1968-movie-versio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st.kinopoisk.ru/im/kadr/7/3/4/kinopoisk.ru-Romeo-and-Juliet-734900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.huffpost.com/gadgets/slideshows/6347/slide_6347_84295_larg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avihit.com/_ph/6/588134973.j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58.radikal.ru/i160/0810/3b/c0824e6169af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gs-to-do-in-/" TargetMode="External"/><Relationship Id="rId7" Type="http://schemas.openxmlformats.org/officeDocument/2006/relationships/hyperlink" Target="http://www.operosa.org/bg/pics/Shakespeare.jpg" TargetMode="External"/><Relationship Id="rId2" Type="http://schemas.openxmlformats.org/officeDocument/2006/relationships/hyperlink" Target="http://www.wikimedia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glish-online.at/literature/william-shakespeare/shakespeares-birthplace-stratford-upon-avon.gifhttp:/" TargetMode="External"/><Relationship Id="rId5" Type="http://schemas.openxmlformats.org/officeDocument/2006/relationships/hyperlink" Target="http://www.ontariopics.com/p2/m/Stratford/Black-Swan-11437.jpg" TargetMode="External"/><Relationship Id="rId4" Type="http://schemas.openxmlformats.org/officeDocument/2006/relationships/hyperlink" Target="http://www.koozzz.com/Nature/stratfordecocenter/DSC0085b/872165955_dFGSA-M-3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hindu.com/multimedia/dynamic/00775/TH08_OPED_SHAKESPEA_775468f.jpg" TargetMode="External"/><Relationship Id="rId2" Type="http://schemas.openxmlformats.org/officeDocument/2006/relationships/hyperlink" Target="http://4umi.com/shakespeare/sonne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9/90/William_Shakespeare_-birthplace_-house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400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Шекспир на все времена 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/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en-US" sz="4800" dirty="0" err="1" smtClean="0">
                <a:solidFill>
                  <a:srgbClr val="0070C0"/>
                </a:solidFill>
              </a:rPr>
              <a:t>shakespeare</a:t>
            </a:r>
            <a:r>
              <a:rPr lang="en-US" sz="4800" dirty="0" smtClean="0">
                <a:solidFill>
                  <a:srgbClr val="0070C0"/>
                </a:solidFill>
              </a:rPr>
              <a:t> for all time</a:t>
            </a:r>
            <a:r>
              <a:rPr lang="ru-RU" sz="4800" dirty="0" smtClean="0">
                <a:solidFill>
                  <a:srgbClr val="0070C0"/>
                </a:solidFill>
              </a:rPr>
              <a:t/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/>
            </a:r>
            <a:br>
              <a:rPr lang="ru-RU" sz="4800" dirty="0" smtClean="0">
                <a:solidFill>
                  <a:srgbClr val="0070C0"/>
                </a:solidFill>
              </a:rPr>
            </a:b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andscape%20Stratford%20upon%20Avon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4256" r="4256"/>
          <a:stretch>
            <a:fillRect/>
          </a:stretch>
        </p:blipFill>
        <p:spPr>
          <a:xfrm>
            <a:off x="-75001" y="0"/>
            <a:ext cx="9219001" cy="6821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Hathaway Cott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75057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949280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Cottage of Ann Hathaway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984" y="404664"/>
            <a:ext cx="893501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1586</a:t>
            </a:r>
            <a:r>
              <a:rPr lang="en-US" sz="4800" b="1" dirty="0" smtClean="0">
                <a:solidFill>
                  <a:srgbClr val="000099"/>
                </a:solidFill>
              </a:rPr>
              <a:t> – left Stratford on Avon</a:t>
            </a:r>
          </a:p>
          <a:p>
            <a:endParaRPr lang="en-US" sz="4800" b="1" dirty="0" smtClean="0">
              <a:solidFill>
                <a:srgbClr val="000099"/>
              </a:solidFill>
            </a:endParaRPr>
          </a:p>
          <a:p>
            <a:endParaRPr lang="en-US" sz="4800" b="1" dirty="0" smtClean="0">
              <a:solidFill>
                <a:srgbClr val="000099"/>
              </a:solidFill>
            </a:endParaRPr>
          </a:p>
          <a:p>
            <a:r>
              <a:rPr lang="en-US" sz="4800" b="1" dirty="0" smtClean="0">
                <a:solidFill>
                  <a:srgbClr val="000099"/>
                </a:solidFill>
              </a:rPr>
              <a:t>1592 – great success in London</a:t>
            </a:r>
          </a:p>
          <a:p>
            <a:endParaRPr lang="en-US" sz="4800" b="1" dirty="0" smtClean="0">
              <a:solidFill>
                <a:srgbClr val="000099"/>
              </a:solidFill>
            </a:endParaRPr>
          </a:p>
          <a:p>
            <a:endParaRPr lang="en-US" sz="4800" b="1" dirty="0" smtClean="0">
              <a:solidFill>
                <a:srgbClr val="000099"/>
              </a:solidFill>
            </a:endParaRPr>
          </a:p>
          <a:p>
            <a:r>
              <a:rPr lang="en-US" sz="4800" b="1" dirty="0" smtClean="0">
                <a:solidFill>
                  <a:srgbClr val="000099"/>
                </a:solidFill>
              </a:rPr>
              <a:t>1594 – joined a group of artists</a:t>
            </a:r>
          </a:p>
          <a:p>
            <a:endParaRPr lang="en-US" sz="4800" b="1" dirty="0" smtClean="0">
              <a:solidFill>
                <a:srgbClr val="000099"/>
              </a:solidFill>
            </a:endParaRPr>
          </a:p>
          <a:p>
            <a:endParaRPr lang="en-US" sz="4800" b="1" dirty="0" smtClean="0">
              <a:solidFill>
                <a:srgbClr val="002060"/>
              </a:solidFill>
            </a:endParaRPr>
          </a:p>
          <a:p>
            <a:r>
              <a:rPr lang="en-US" sz="4800" b="1" dirty="0" smtClean="0">
                <a:solidFill>
                  <a:srgbClr val="002060"/>
                </a:solidFill>
              </a:rPr>
              <a:t>  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4.bp.blogspot.com/_I8j0sdLT1kg/Sw98Vai9TGI/AAAAAAAAABg/3jAR9gXEBPI/s1600/0530_globe_theatre_london%5B1%5D.jpg"/>
          <p:cNvPicPr>
            <a:picLocks noChangeAspect="1" noChangeArrowheads="1"/>
          </p:cNvPicPr>
          <p:nvPr/>
        </p:nvPicPr>
        <p:blipFill>
          <a:blip r:embed="rId2" cstate="print"/>
          <a:srcRect r="278" b="5501"/>
          <a:stretch>
            <a:fillRect/>
          </a:stretch>
        </p:blipFill>
        <p:spPr bwMode="auto">
          <a:xfrm>
            <a:off x="251520" y="404664"/>
            <a:ext cx="8650564" cy="56022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21288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 1599 Shakespeare  built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GLOBE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things-to-do-in-london.com/wp-content/uploads/2011/07/Shakespeare-Gl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80720" cy="64807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6328165" y="404664"/>
            <a:ext cx="282481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“ALL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THE WORLD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IS A STAGE”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«ВЕСЬ МИР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- ТЕАТР»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vidpochivay.com/wp-content/uploads/2011/02/sheksp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anadianshakespeares.ca/essays/images/Hamle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625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thestar.topscms.com/images/d5/d6/920b25514f0aa3587d77020e1e2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472608" cy="6827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612135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5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157 </a:t>
            </a:r>
            <a:r>
              <a:rPr lang="en-US" sz="5400" b="1" dirty="0" smtClean="0">
                <a:solidFill>
                  <a:srgbClr val="002060"/>
                </a:solidFill>
              </a:rPr>
              <a:t>sonnets</a:t>
            </a:r>
          </a:p>
          <a:p>
            <a:pPr algn="ctr"/>
            <a:endParaRPr lang="en-US" sz="5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The last 27 sonnets 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are devoted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to a mysterious lady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http://upload.wikimedia.org/wikipedia/commons/thumb/f/f6/Sonnets1609titlepage.jpg/200px-Sonnets1609title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481064" cy="3572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00"/>
            </a:gs>
            <a:gs pos="50000">
              <a:schemeClr val="accent1">
                <a:shade val="67500"/>
                <a:satMod val="115000"/>
              </a:schemeClr>
            </a:gs>
            <a:gs pos="100000">
              <a:srgbClr val="33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he-romans.co.uk/p7hg_img_13/fullsize/46.shakespeare_la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158899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he 1640 edi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272809" cy="5776031"/>
          </a:xfrm>
          <a:prstGeom prst="rect">
            <a:avLst/>
          </a:prstGeom>
          <a:noFill/>
        </p:spPr>
      </p:pic>
      <p:pic>
        <p:nvPicPr>
          <p:cNvPr id="5" name="Picture 2" descr="C:\Users\SVETA\AppData\Local\Temp\msohtmlclip1\01\clip_image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88640"/>
            <a:ext cx="3882752" cy="6015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okrugsveta.ru/img/ann/news/main/2009/01/29/5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4624"/>
            <a:ext cx="6813376" cy="681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40" y="764704"/>
            <a:ext cx="7990072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99"/>
                </a:solidFill>
              </a:rPr>
              <a:t>SHAKESPEARE WROTE 37 PLAYS</a:t>
            </a:r>
          </a:p>
          <a:p>
            <a:pPr algn="ctr"/>
            <a:endParaRPr lang="en-US" sz="48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000099"/>
                </a:solidFill>
              </a:rPr>
              <a:t>HAMLET</a:t>
            </a:r>
          </a:p>
          <a:p>
            <a:pPr algn="ctr"/>
            <a:r>
              <a:rPr lang="en-US" sz="4800" b="1" dirty="0" smtClean="0">
                <a:solidFill>
                  <a:srgbClr val="000099"/>
                </a:solidFill>
              </a:rPr>
              <a:t>KING LEAR</a:t>
            </a:r>
          </a:p>
          <a:p>
            <a:pPr algn="ctr"/>
            <a:r>
              <a:rPr lang="en-US" sz="4800" b="1" dirty="0" smtClean="0">
                <a:solidFill>
                  <a:srgbClr val="000099"/>
                </a:solidFill>
              </a:rPr>
              <a:t>OTHELLO</a:t>
            </a:r>
          </a:p>
          <a:p>
            <a:pPr algn="ctr"/>
            <a:r>
              <a:rPr lang="en-US" sz="4800" b="1" dirty="0" smtClean="0">
                <a:solidFill>
                  <a:srgbClr val="000099"/>
                </a:solidFill>
              </a:rPr>
              <a:t>ANTHONY AND CLEOPATRA</a:t>
            </a:r>
          </a:p>
          <a:p>
            <a:pPr algn="ctr"/>
            <a:r>
              <a:rPr lang="en-US" sz="4800" b="1" dirty="0" smtClean="0">
                <a:solidFill>
                  <a:srgbClr val="000099"/>
                </a:solidFill>
              </a:rPr>
              <a:t>ROMEO AND JULIET</a:t>
            </a:r>
          </a:p>
          <a:p>
            <a:pPr algn="ctr"/>
            <a:r>
              <a:rPr lang="en-US" sz="4800" b="1" dirty="0" smtClean="0">
                <a:solidFill>
                  <a:srgbClr val="000099"/>
                </a:solidFill>
              </a:rPr>
              <a:t>TWELFTH NIGHT</a:t>
            </a:r>
          </a:p>
          <a:p>
            <a:pPr algn="ctr"/>
            <a:endParaRPr lang="ru-RU" sz="4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cx.images-amazon.com/images/I/511CV9NSC8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368" y="0"/>
            <a:ext cx="6858000" cy="6858000"/>
          </a:xfrm>
          <a:prstGeom prst="rect">
            <a:avLst/>
          </a:prstGeom>
          <a:noFill/>
        </p:spPr>
      </p:pic>
      <p:pic>
        <p:nvPicPr>
          <p:cNvPr id="7" name="Picture 8" descr="http://factoidz.com/images/user/tamingofshrewdeluxelobbys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510"/>
            <a:ext cx="9144000" cy="5806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bc.ca/gfx/images/arts/photos/2010/12/16/domini-blyth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8" y="476672"/>
            <a:ext cx="9139182" cy="5148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oxfordtimes.co.uk/resources/images/1220943/?type=displ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536504" cy="6819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dn.c.photoshelter.com/img-get/I0000kKzhvpT6Tqw/s/850/850/CARDENIO-6250.jpg"/>
          <p:cNvPicPr>
            <a:picLocks noChangeAspect="1" noChangeArrowheads="1"/>
          </p:cNvPicPr>
          <p:nvPr/>
        </p:nvPicPr>
        <p:blipFill>
          <a:blip r:embed="rId2" cstate="print"/>
          <a:srcRect r="387" b="4831"/>
          <a:stretch>
            <a:fillRect/>
          </a:stretch>
        </p:blipFill>
        <p:spPr bwMode="auto">
          <a:xfrm>
            <a:off x="1" y="764704"/>
            <a:ext cx="914400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Картинка 60 из 885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120640"/>
          </a:xfrm>
          <a:prstGeom prst="rect">
            <a:avLst/>
          </a:prstGeom>
          <a:noFill/>
        </p:spPr>
      </p:pic>
      <p:pic>
        <p:nvPicPr>
          <p:cNvPr id="7" name="Picture 4" descr="Картинка 36 из 8856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0"/>
            <a:ext cx="49720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916832"/>
            <a:ext cx="3429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HAMLET</a:t>
            </a:r>
            <a:endParaRPr lang="ru-RU" sz="7200" b="1" dirty="0"/>
          </a:p>
        </p:txBody>
      </p:sp>
      <p:pic>
        <p:nvPicPr>
          <p:cNvPr id="11268" name="Picture 4" descr="Картинка 48 из 1501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446" y="0"/>
            <a:ext cx="9185446" cy="6669360"/>
          </a:xfrm>
          <a:prstGeom prst="rect">
            <a:avLst/>
          </a:prstGeom>
          <a:noFill/>
        </p:spPr>
      </p:pic>
      <p:pic>
        <p:nvPicPr>
          <p:cNvPr id="10" name="Picture 10" descr="http://avihit.com/_ph/6/58813497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655"/>
            <a:ext cx="9087601" cy="5046775"/>
          </a:xfrm>
          <a:prstGeom prst="rect">
            <a:avLst/>
          </a:prstGeom>
          <a:noFill/>
        </p:spPr>
      </p:pic>
      <p:pic>
        <p:nvPicPr>
          <p:cNvPr id="12" name="Picture 12" descr="http://ceciliamariotta.com/blog/wp-content/uploads/2008/04/hamlet-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4664"/>
            <a:ext cx="9176006" cy="5832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892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1614 – THE GLOBE WAS BURNT</a:t>
            </a:r>
          </a:p>
          <a:p>
            <a:endParaRPr lang="en-US" sz="4800" b="1" dirty="0" smtClean="0"/>
          </a:p>
          <a:p>
            <a:r>
              <a:rPr lang="en-US" sz="4800" b="1" dirty="0" smtClean="0"/>
              <a:t>1615 – THE GLOBE WAS REBUILT</a:t>
            </a:r>
          </a:p>
          <a:p>
            <a:r>
              <a:rPr lang="en-US" sz="4800" b="1" dirty="0" smtClean="0"/>
              <a:t>             AND SHAKESPEARE </a:t>
            </a:r>
          </a:p>
          <a:p>
            <a:r>
              <a:rPr lang="en-US" sz="4800" b="1" dirty="0" smtClean="0"/>
              <a:t>             LEFT LONDON FOREVER</a:t>
            </a:r>
          </a:p>
          <a:p>
            <a:endParaRPr lang="en-US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ontariopics.com/p2/m/Stratford/Black-Swan-1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5530999" cy="36799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7544" y="4077072"/>
            <a:ext cx="80313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23 APRIL 1616 – </a:t>
            </a:r>
          </a:p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SHAKESPEARE DIED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SVETA\Desktop\2387816_f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42" y="0"/>
            <a:ext cx="59834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g1.liveinternet.ru/images/attach/c/0/35/834/35834903_roy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973"/>
            <a:ext cx="9144508" cy="6096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beta.images.theglobeandmail.com/archive/01297/WEB-tempest_JPG_1297985cl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3749"/>
            <a:ext cx="9213618" cy="5171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nternetshakespeare.uvic.ca/media/sip/companies/oregon/press_kit/stills/Shr_2007/shr_2007_still1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84390" cy="6831315"/>
          </a:xfrm>
          <a:prstGeom prst="rect">
            <a:avLst/>
          </a:prstGeom>
          <a:noFill/>
        </p:spPr>
      </p:pic>
      <p:pic>
        <p:nvPicPr>
          <p:cNvPr id="7" name="Picture 6" descr="Картинка 3 из 51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9144000" cy="5730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randsarchive.com/public/files/stratford-shakespeare-festival/Stratford-Shakespeare-Festiv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02224" cy="5302224"/>
          </a:xfrm>
          <a:prstGeom prst="rect">
            <a:avLst/>
          </a:prstGeom>
          <a:noFill/>
        </p:spPr>
      </p:pic>
      <p:pic>
        <p:nvPicPr>
          <p:cNvPr id="3" name="Picture 2" descr="http://www.thehindu.com/multimedia/dynamic/00775/TH08_OPED_SHAKESPEA_77546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84984"/>
            <a:ext cx="4739425" cy="337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thenewinnhotel.co.uk/images/istock_000001065049xsmall%5b1%5d_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7"/>
            <a:ext cx="9144000" cy="606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2089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www.</a:t>
            </a:r>
            <a:r>
              <a:rPr lang="en-GB" dirty="0" err="1" smtClean="0">
                <a:hlinkClick r:id="rId2"/>
              </a:rPr>
              <a:t>wikimedia.org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http://www.things-to-do-in-</a:t>
            </a:r>
            <a:r>
              <a:rPr lang="en-GB" dirty="0" smtClean="0"/>
              <a:t>   london.com/wpontent/uploads/2011/07/Shakespeare-Globe.jpg</a:t>
            </a:r>
            <a:endParaRPr lang="ru-RU" dirty="0" smtClean="0"/>
          </a:p>
          <a:p>
            <a:r>
              <a:rPr lang="en-GB" dirty="0" smtClean="0">
                <a:hlinkClick r:id="rId4"/>
              </a:rPr>
              <a:t>http://www.koozzz.com/Nature/stratfordecocenter/DSC0085b/872165955_dFGSA-M-3.jpg</a:t>
            </a:r>
            <a:endParaRPr lang="en-GB" dirty="0" smtClean="0"/>
          </a:p>
          <a:p>
            <a:r>
              <a:rPr lang="en-GB" dirty="0" smtClean="0"/>
              <a:t>http://www.britainunlimited.com/photos/Shakespeare%20Birthplace.JPG</a:t>
            </a:r>
            <a:endParaRPr lang="ru-RU" dirty="0" smtClean="0"/>
          </a:p>
          <a:p>
            <a:r>
              <a:rPr lang="en-GB" dirty="0" smtClean="0"/>
              <a:t>http://www.featurepics.com/FI/Thumb300/20070824/Anne-Hathaways-House-427149.jpg</a:t>
            </a:r>
            <a:endParaRPr lang="ru-RU" dirty="0" smtClean="0"/>
          </a:p>
          <a:p>
            <a:r>
              <a:rPr lang="en-GB" dirty="0" smtClean="0"/>
              <a:t>http://www.vidpochivay.com/wp-content/uploads/2011/02/shekspir.jpg</a:t>
            </a:r>
            <a:endParaRPr lang="ru-RU" dirty="0" smtClean="0"/>
          </a:p>
          <a:p>
            <a:r>
              <a:rPr lang="en-GB" dirty="0" smtClean="0"/>
              <a:t>http://media.thestar.topscms.com/images/d5/d6/920b25514f0aa3587d77020e1e2f.jpeg</a:t>
            </a:r>
            <a:endParaRPr lang="ru-RU" dirty="0" smtClean="0"/>
          </a:p>
          <a:p>
            <a:r>
              <a:rPr lang="en-GB" dirty="0" smtClean="0"/>
              <a:t>http://www.cbc.ca/gfx/images/arts/photos/2010/12/16/domini-blythe1.jpg</a:t>
            </a:r>
            <a:endParaRPr lang="ru-RU" dirty="0" smtClean="0"/>
          </a:p>
          <a:p>
            <a:r>
              <a:rPr lang="en-GB" dirty="0" smtClean="0"/>
              <a:t>http://img1.liveinternet.ru/images/attach/c/0/35/834/35834903_royal1.jpg</a:t>
            </a:r>
            <a:endParaRPr lang="ru-RU" dirty="0" smtClean="0"/>
          </a:p>
          <a:p>
            <a:r>
              <a:rPr lang="en-GB" dirty="0" smtClean="0">
                <a:hlinkClick r:id="rId5"/>
              </a:rPr>
              <a:t>http://www.ontariopics.com/p2/m/Stratford/Black-Swan-11437.jpg</a:t>
            </a:r>
            <a:endParaRPr lang="en-GB" dirty="0" smtClean="0"/>
          </a:p>
          <a:p>
            <a:r>
              <a:rPr lang="en-GB" dirty="0" smtClean="0">
                <a:hlinkClick r:id="rId6"/>
              </a:rPr>
              <a:t>http://www.english-online.at/literature/william-shakespeare/shakespeares-birthplace-stratford-upon-avon.gifhttp://</a:t>
            </a:r>
            <a:endParaRPr lang="en-GB" dirty="0" smtClean="0"/>
          </a:p>
          <a:p>
            <a:r>
              <a:rPr lang="en-GB" dirty="0" smtClean="0"/>
              <a:t>www.flickr.com/photos/chalto/4536257788/</a:t>
            </a:r>
            <a:endParaRPr lang="ru-RU" dirty="0" smtClean="0"/>
          </a:p>
          <a:p>
            <a:r>
              <a:rPr lang="en-GB" dirty="0" smtClean="0">
                <a:hlinkClick r:id="rId7"/>
              </a:rPr>
              <a:t>http://www.operosa.org/bg/pics/Shakespeare.jpg</a:t>
            </a:r>
            <a:endParaRPr lang="en-GB" dirty="0" smtClean="0"/>
          </a:p>
          <a:p>
            <a:r>
              <a:rPr lang="en-GB" dirty="0" smtClean="0"/>
              <a:t>http://nimg.sulekha.com/entertainment/original700/theater-stratford-festival-plays-2009-7-10-11-15-24.jpg</a:t>
            </a:r>
            <a:endParaRPr lang="ru-RU" dirty="0" smtClean="0"/>
          </a:p>
          <a:p>
            <a:endParaRPr lang="ru-RU" dirty="0" smtClean="0"/>
          </a:p>
          <a:p>
            <a:endParaRPr lang="en-GB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GB" dirty="0" smtClean="0">
                <a:hlinkClick r:id="rId2"/>
              </a:rPr>
              <a:t>http://4umi.com/shakespeare/sonnet</a:t>
            </a:r>
            <a:endParaRPr lang="en-GB" dirty="0" smtClean="0"/>
          </a:p>
          <a:p>
            <a:r>
              <a:rPr lang="en-GB" dirty="0" smtClean="0"/>
              <a:t>http://myweb.tiscali.co.uk/barbarajupe/pictures/Picture7.jpg</a:t>
            </a:r>
            <a:endParaRPr lang="ru-RU" dirty="0" smtClean="0"/>
          </a:p>
          <a:p>
            <a:r>
              <a:rPr lang="en-GB" dirty="0" smtClean="0"/>
              <a:t>http://www.the-romans.co.uk/p7hg_img_13/fullsize/46.shakespeare_larger.jpg</a:t>
            </a:r>
            <a:endParaRPr lang="ru-RU" dirty="0" smtClean="0"/>
          </a:p>
          <a:p>
            <a:r>
              <a:rPr lang="en-GB" dirty="0" smtClean="0"/>
              <a:t>http://upload.wikimedia.org/wikipedia/commons/thumb/f/f6/Sonnets1609titlepage.jpg/200px-Sonnets1609titlepage.jpg</a:t>
            </a:r>
            <a:endParaRPr lang="ru-RU" dirty="0" smtClean="0"/>
          </a:p>
          <a:p>
            <a:r>
              <a:rPr lang="en-GB" dirty="0" smtClean="0"/>
              <a:t>http://dic.academic.ru/dic.nsf/ruwiki/1167947</a:t>
            </a:r>
            <a:endParaRPr lang="ru-RU" dirty="0" smtClean="0"/>
          </a:p>
          <a:p>
            <a:r>
              <a:rPr lang="en-GB" dirty="0" smtClean="0"/>
              <a:t>http://www.londonforyou.ru/pic/IMGF083RS.jpg</a:t>
            </a:r>
            <a:endParaRPr lang="ru-RU" dirty="0" smtClean="0"/>
          </a:p>
          <a:p>
            <a:r>
              <a:rPr lang="en-GB" dirty="0" smtClean="0"/>
              <a:t>http://beta.images.theglobeandmail.com/archive/01297/WEB-tempest_JPG_1297985cl-8.jpg</a:t>
            </a:r>
            <a:endParaRPr lang="ru-RU" dirty="0" smtClean="0"/>
          </a:p>
          <a:p>
            <a:r>
              <a:rPr lang="en-GB" dirty="0" smtClean="0">
                <a:hlinkClick r:id="rId3"/>
              </a:rPr>
              <a:t>http://www.thehindu.com/multimedia/dynamic/00775/TH08_OPED_SHAKESPEA_775468f.jpg</a:t>
            </a:r>
            <a:endParaRPr lang="en-GB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Desktop\2387816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42" y="0"/>
            <a:ext cx="59834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TA\Desktop\shakespeare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2923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8104" y="4293096"/>
            <a:ext cx="3414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WILLIAM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SHAKESPEARE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6606" y="4293096"/>
            <a:ext cx="33954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The brilliant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poet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869160"/>
            <a:ext cx="40048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The marvelous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 dramatist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4509120"/>
            <a:ext cx="34154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cs typeface="Times New Roman" pitchFamily="18" charset="0"/>
              </a:rPr>
              <a:t>The greatest</a:t>
            </a:r>
          </a:p>
          <a:p>
            <a:r>
              <a:rPr lang="en-US" sz="4800" b="1" dirty="0" smtClean="0">
                <a:solidFill>
                  <a:schemeClr val="bg1"/>
                </a:solidFill>
                <a:cs typeface="Times New Roman" pitchFamily="18" charset="0"/>
              </a:rPr>
              <a:t>of the great</a:t>
            </a:r>
            <a:endParaRPr lang="ru-RU" sz="4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A\Desktop\Shakespe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104456" cy="57817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60032" y="1700808"/>
            <a:ext cx="3744416" cy="212365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</a:rPr>
              <a:t>23 APRIL </a:t>
            </a:r>
          </a:p>
          <a:p>
            <a:pPr algn="ctr"/>
            <a:r>
              <a:rPr lang="en-US" sz="6600" b="1" dirty="0" smtClean="0">
                <a:solidFill>
                  <a:srgbClr val="C00000"/>
                </a:solidFill>
              </a:rPr>
              <a:t>1564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5661248"/>
            <a:ext cx="6389057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211F41"/>
                </a:solidFill>
              </a:rPr>
              <a:t>STRATFORD - ON - AVON</a:t>
            </a:r>
            <a:endParaRPr lang="ru-RU" sz="4800" b="1" dirty="0">
              <a:solidFill>
                <a:srgbClr val="211F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William Shakespeare -birthplace -house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620000" cy="571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949280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SHAKESPEARE</a:t>
            </a:r>
            <a:r>
              <a:rPr lang="en-US" sz="4000" b="1" baseline="30000" dirty="0" smtClean="0"/>
              <a:t>,</a:t>
            </a:r>
            <a:r>
              <a:rPr lang="en-US" sz="4000" b="1" dirty="0" smtClean="0"/>
              <a:t> S BIRTHPLACE</a:t>
            </a:r>
            <a:endParaRPr lang="ru-RU" sz="4000" b="1" dirty="0"/>
          </a:p>
        </p:txBody>
      </p:sp>
      <p:pic>
        <p:nvPicPr>
          <p:cNvPr id="5" name="Picture 2" descr="C:\Users\SVETA\Desktop\Shakespeare%20Birthpl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8424936" cy="5708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arm3.staticflickr.com/2783/4536257788_1a2bb1dbdd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807361" cy="5184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661248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Grammar School that William attended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VETA\Desktop\soamkths_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7150"/>
            <a:ext cx="9144000" cy="691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771</TotalTime>
  <Words>202</Words>
  <Application>Microsoft Office PowerPoint</Application>
  <PresentationFormat>Экран (4:3)</PresentationFormat>
  <Paragraphs>83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Шекспир на все времена   shakespeare for all time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82</cp:revision>
  <dcterms:created xsi:type="dcterms:W3CDTF">2012-01-29T13:23:05Z</dcterms:created>
  <dcterms:modified xsi:type="dcterms:W3CDTF">2012-03-28T11:23:51Z</dcterms:modified>
</cp:coreProperties>
</file>