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1056C-2FB7-409B-91B1-AC1BF2ED3E8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84035E-1AC5-4DAD-9FEB-7B160BE5FF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1056C-2FB7-409B-91B1-AC1BF2ED3E8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84035E-1AC5-4DAD-9FEB-7B160BE5FF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1056C-2FB7-409B-91B1-AC1BF2ED3E8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84035E-1AC5-4DAD-9FEB-7B160BE5FF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1056C-2FB7-409B-91B1-AC1BF2ED3E8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84035E-1AC5-4DAD-9FEB-7B160BE5FF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1056C-2FB7-409B-91B1-AC1BF2ED3E8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84035E-1AC5-4DAD-9FEB-7B160BE5FF0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1056C-2FB7-409B-91B1-AC1BF2ED3E8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84035E-1AC5-4DAD-9FEB-7B160BE5FF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1056C-2FB7-409B-91B1-AC1BF2ED3E8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84035E-1AC5-4DAD-9FEB-7B160BE5FF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1056C-2FB7-409B-91B1-AC1BF2ED3E8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84035E-1AC5-4DAD-9FEB-7B160BE5FF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1056C-2FB7-409B-91B1-AC1BF2ED3E8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84035E-1AC5-4DAD-9FEB-7B160BE5FF0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1056C-2FB7-409B-91B1-AC1BF2ED3E8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84035E-1AC5-4DAD-9FEB-7B160BE5FF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1056C-2FB7-409B-91B1-AC1BF2ED3E8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84035E-1AC5-4DAD-9FEB-7B160BE5FF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F1056C-2FB7-409B-91B1-AC1BF2ED3E82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84035E-1AC5-4DAD-9FEB-7B160BE5FF0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484784"/>
            <a:ext cx="6336704" cy="1944216"/>
          </a:xfrm>
        </p:spPr>
        <p:txBody>
          <a:bodyPr>
            <a:normAutofit/>
          </a:bodyPr>
          <a:lstStyle/>
          <a:p>
            <a:pPr algn="ctr"/>
            <a:r>
              <a:rPr lang="ru-RU" sz="4000" u="sng" dirty="0"/>
              <a:t>Информационные процессы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445224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Составитель: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Учитель информатики МБОУ СОШ №33 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Примак А.А.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0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делает человек с полученной информацией?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9502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Во-первых, он ее стремится сохранить: запомнить или записать.</a:t>
            </a:r>
          </a:p>
          <a:p>
            <a:r>
              <a:rPr lang="ru-RU" dirty="0"/>
              <a:t>Во-вторых, он передает ее другим людям.</a:t>
            </a:r>
          </a:p>
          <a:p>
            <a:r>
              <a:rPr lang="ru-RU" dirty="0"/>
              <a:t>В-третьих, человек сам создает новые знания, новую информацию, выполняя обработку данной (полученной) ему информации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9502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хранение </a:t>
            </a:r>
            <a:r>
              <a:rPr lang="ru-RU" dirty="0" smtClean="0"/>
              <a:t>информации</a:t>
            </a:r>
          </a:p>
          <a:p>
            <a:pPr lvl="0"/>
            <a:endParaRPr lang="ru-RU" dirty="0"/>
          </a:p>
          <a:p>
            <a:pPr marL="45720" lvl="0" indent="0">
              <a:buNone/>
            </a:pPr>
            <a:endParaRPr lang="ru-RU" dirty="0"/>
          </a:p>
          <a:p>
            <a:pPr lvl="0"/>
            <a:r>
              <a:rPr lang="ru-RU" dirty="0"/>
              <a:t>передача </a:t>
            </a:r>
            <a:r>
              <a:rPr lang="ru-RU" dirty="0" smtClean="0"/>
              <a:t>информации</a:t>
            </a:r>
          </a:p>
          <a:p>
            <a:pPr marL="45720" lvl="0" indent="0">
              <a:buNone/>
            </a:pPr>
            <a:endParaRPr lang="ru-RU" dirty="0" smtClean="0"/>
          </a:p>
          <a:p>
            <a:pPr marL="45720" lvl="0" indent="0">
              <a:buNone/>
            </a:pPr>
            <a:endParaRPr lang="ru-RU" dirty="0"/>
          </a:p>
          <a:p>
            <a:pPr lvl="0"/>
            <a:r>
              <a:rPr lang="ru-RU" dirty="0"/>
              <a:t>обработка информации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98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Хранение информации.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043608" y="1524000"/>
            <a:ext cx="4049600" cy="466344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Люди </a:t>
            </a:r>
            <a:r>
              <a:rPr lang="ru-RU" dirty="0"/>
              <a:t>хранят информацию </a:t>
            </a:r>
            <a:endParaRPr lang="ru-RU" dirty="0" smtClean="0"/>
          </a:p>
          <a:p>
            <a:pPr marL="502920" indent="-457200"/>
            <a:r>
              <a:rPr lang="ru-RU" dirty="0" smtClean="0"/>
              <a:t>либо </a:t>
            </a:r>
            <a:r>
              <a:rPr lang="ru-RU" dirty="0"/>
              <a:t>в собственной памяти (в уме</a:t>
            </a:r>
            <a:r>
              <a:rPr lang="ru-RU" dirty="0" smtClean="0"/>
              <a:t>) </a:t>
            </a:r>
          </a:p>
          <a:p>
            <a:pPr marL="502920" indent="-457200"/>
            <a:r>
              <a:rPr lang="ru-RU" dirty="0" smtClean="0"/>
              <a:t>либо </a:t>
            </a:r>
            <a:r>
              <a:rPr lang="ru-RU" dirty="0"/>
              <a:t>на каких-то </a:t>
            </a:r>
            <a:r>
              <a:rPr lang="ru-RU" b="1" dirty="0"/>
              <a:t>внешних носителях</a:t>
            </a:r>
            <a:r>
              <a:rPr lang="ru-RU" dirty="0"/>
              <a:t>. Чаще всего — на бумаге.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5276088" y="1052736"/>
            <a:ext cx="3657600" cy="5134704"/>
          </a:xfrm>
        </p:spPr>
        <p:txBody>
          <a:bodyPr/>
          <a:lstStyle/>
          <a:p>
            <a:pPr marL="82296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211" y="1052736"/>
            <a:ext cx="14287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211" y="2852936"/>
            <a:ext cx="3371916" cy="224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880550"/>
            <a:ext cx="2239341" cy="194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3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</p:spPr>
        <p:txBody>
          <a:bodyPr/>
          <a:lstStyle/>
          <a:p>
            <a:r>
              <a:rPr lang="ru-RU" b="1" dirty="0"/>
              <a:t>Передача 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/>
              <a:t>Передача может происходить </a:t>
            </a:r>
            <a:endParaRPr lang="ru-RU" dirty="0" smtClean="0"/>
          </a:p>
          <a:p>
            <a:r>
              <a:rPr lang="ru-RU" dirty="0" smtClean="0"/>
              <a:t>непосредственно </a:t>
            </a:r>
            <a:r>
              <a:rPr lang="ru-RU" dirty="0"/>
              <a:t>при разговоре между людьми, </a:t>
            </a:r>
            <a:endParaRPr lang="ru-RU" dirty="0" smtClean="0"/>
          </a:p>
          <a:p>
            <a:r>
              <a:rPr lang="ru-RU" dirty="0" smtClean="0"/>
              <a:t>через </a:t>
            </a:r>
            <a:r>
              <a:rPr lang="ru-RU" dirty="0"/>
              <a:t>переписку,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помощью технических средств связи: телефона, радио, телевидения, компьютерной </a:t>
            </a:r>
            <a:r>
              <a:rPr lang="ru-RU" dirty="0" smtClean="0"/>
              <a:t>сети.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20073"/>
            <a:ext cx="21431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68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Обработка информации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Получение новых данных путем вычислений</a:t>
            </a:r>
          </a:p>
          <a:p>
            <a:r>
              <a:rPr lang="ru-RU" dirty="0" smtClean="0"/>
              <a:t>Получение новых данных путем логических рассуждений</a:t>
            </a:r>
          </a:p>
          <a:p>
            <a:r>
              <a:rPr lang="ru-RU" dirty="0" smtClean="0"/>
              <a:t>Получение новых данных путем кодирования (</a:t>
            </a:r>
            <a:r>
              <a:rPr lang="ru-RU" dirty="0"/>
              <a:t>преобразование из одной символьной формы в другую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Сортировка имеющейся информации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805264"/>
            <a:ext cx="35623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32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Домашнее </a:t>
            </a:r>
            <a:r>
              <a:rPr lang="ru-RU" b="1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Найти </a:t>
            </a:r>
            <a:r>
              <a:rPr lang="ru-RU" dirty="0"/>
              <a:t>и прочитать рассказ Артура </a:t>
            </a:r>
            <a:r>
              <a:rPr lang="ru-RU" dirty="0" err="1"/>
              <a:t>Конан</a:t>
            </a:r>
            <a:r>
              <a:rPr lang="ru-RU" dirty="0"/>
              <a:t> </a:t>
            </a:r>
            <a:r>
              <a:rPr lang="ru-RU" dirty="0" err="1"/>
              <a:t>Дойля</a:t>
            </a:r>
            <a:r>
              <a:rPr lang="ru-RU" dirty="0"/>
              <a:t> «Пляшущие человечки</a:t>
            </a:r>
            <a:r>
              <a:rPr lang="ru-RU" dirty="0" smtClean="0"/>
              <a:t>»</a:t>
            </a:r>
          </a:p>
          <a:p>
            <a:pPr marL="82296" indent="0">
              <a:buNone/>
            </a:pPr>
            <a:r>
              <a:rPr lang="ru-RU" dirty="0" smtClean="0"/>
              <a:t>Каким способом обработки информации пользовался Шерлок Холмс?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906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000562"/>
              </p:ext>
            </p:extLst>
          </p:nvPr>
        </p:nvGraphicFramePr>
        <p:xfrm>
          <a:off x="32894" y="1"/>
          <a:ext cx="9111106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Документ" r:id="rId4" imgW="10167470" imgH="6796002" progId="Word.Document.12">
                  <p:embed/>
                </p:oleObj>
              </mc:Choice>
              <mc:Fallback>
                <p:oleObj name="Документ" r:id="rId4" imgW="10167470" imgH="6796002" progId="Word.Document.12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4" y="1"/>
                        <a:ext cx="9111106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363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</TotalTime>
  <Words>171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Солнцестояние</vt:lpstr>
      <vt:lpstr>Документ</vt:lpstr>
      <vt:lpstr>Информационные процессы</vt:lpstr>
      <vt:lpstr>что делает человек с полученной информацией?</vt:lpstr>
      <vt:lpstr>Хранение информации. </vt:lpstr>
      <vt:lpstr>Передача информации</vt:lpstr>
      <vt:lpstr>Обработка информации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процессы</dc:title>
  <dc:creator>Виталик</dc:creator>
  <cp:lastModifiedBy>Виталик</cp:lastModifiedBy>
  <cp:revision>5</cp:revision>
  <dcterms:created xsi:type="dcterms:W3CDTF">2013-09-16T18:06:58Z</dcterms:created>
  <dcterms:modified xsi:type="dcterms:W3CDTF">2013-12-17T16:01:39Z</dcterms:modified>
</cp:coreProperties>
</file>