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8B3B-A593-480D-877B-7B735AADD32B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9248-79A7-4AB9-9B7C-A4DE87315E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8B3B-A593-480D-877B-7B735AADD32B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9248-79A7-4AB9-9B7C-A4DE87315E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8B3B-A593-480D-877B-7B735AADD32B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9248-79A7-4AB9-9B7C-A4DE87315E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8B3B-A593-480D-877B-7B735AADD32B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9248-79A7-4AB9-9B7C-A4DE87315E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8B3B-A593-480D-877B-7B735AADD32B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9248-79A7-4AB9-9B7C-A4DE87315E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8B3B-A593-480D-877B-7B735AADD32B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9248-79A7-4AB9-9B7C-A4DE87315E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8B3B-A593-480D-877B-7B735AADD32B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9248-79A7-4AB9-9B7C-A4DE87315E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8B3B-A593-480D-877B-7B735AADD32B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9248-79A7-4AB9-9B7C-A4DE87315E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8B3B-A593-480D-877B-7B735AADD32B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9248-79A7-4AB9-9B7C-A4DE87315E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8B3B-A593-480D-877B-7B735AADD32B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9248-79A7-4AB9-9B7C-A4DE87315E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8B3B-A593-480D-877B-7B735AADD32B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9248-79A7-4AB9-9B7C-A4DE87315E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68B3B-A593-480D-877B-7B735AADD32B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C9248-79A7-4AB9-9B7C-A4DE87315E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"/>
            <a:ext cx="8715436" cy="178592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8800" b="1" dirty="0" smtClean="0"/>
              <a:t>SPACE</a:t>
            </a:r>
            <a:endParaRPr lang="ru-RU" sz="8800" b="1" dirty="0"/>
          </a:p>
        </p:txBody>
      </p:sp>
      <p:pic>
        <p:nvPicPr>
          <p:cNvPr id="1027" name="Picture 3" descr="C:\Users\Админ\Desktop\КОСМОС\iCAWXDV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2714620"/>
            <a:ext cx="2946813" cy="2357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\Desktop\КОСМОС\iCANZEKH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214554"/>
            <a:ext cx="3500462" cy="4429156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70854"/>
            <a:ext cx="9144000" cy="19389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Arial Unicode MS" pitchFamily="34" charset="-128"/>
                <a:cs typeface="Times New Roman" pitchFamily="18" charset="0"/>
              </a:rPr>
              <a:t>The Earth  Uranus  Moon  Neptune Mercury Venus Mars Jupiter Saturn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SPACE</vt:lpstr>
      <vt:lpstr>Слайд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</dc:title>
  <dc:creator>Админ</dc:creator>
  <cp:lastModifiedBy>Админ</cp:lastModifiedBy>
  <cp:revision>1</cp:revision>
  <dcterms:created xsi:type="dcterms:W3CDTF">2012-03-22T13:24:16Z</dcterms:created>
  <dcterms:modified xsi:type="dcterms:W3CDTF">2012-03-22T13:32:17Z</dcterms:modified>
</cp:coreProperties>
</file>