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8" r:id="rId6"/>
    <p:sldId id="266" r:id="rId7"/>
    <p:sldId id="270" r:id="rId8"/>
    <p:sldId id="261" r:id="rId9"/>
    <p:sldId id="263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A964-AD13-42F1-BA18-12187B145824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920-743E-4979-9268-50ABA0B99C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A964-AD13-42F1-BA18-12187B145824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920-743E-4979-9268-50ABA0B99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A964-AD13-42F1-BA18-12187B145824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920-743E-4979-9268-50ABA0B99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A964-AD13-42F1-BA18-12187B145824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920-743E-4979-9268-50ABA0B99C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A964-AD13-42F1-BA18-12187B145824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920-743E-4979-9268-50ABA0B99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A964-AD13-42F1-BA18-12187B145824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920-743E-4979-9268-50ABA0B99C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A964-AD13-42F1-BA18-12187B145824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920-743E-4979-9268-50ABA0B99C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A964-AD13-42F1-BA18-12187B145824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920-743E-4979-9268-50ABA0B99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A964-AD13-42F1-BA18-12187B145824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920-743E-4979-9268-50ABA0B99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A964-AD13-42F1-BA18-12187B145824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920-743E-4979-9268-50ABA0B99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A964-AD13-42F1-BA18-12187B145824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1920-743E-4979-9268-50ABA0B99C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00A964-AD13-42F1-BA18-12187B145824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BE1920-743E-4979-9268-50ABA0B99C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dreamworlds.ru/uploads/posts/2009-02/1234255511_3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8012" y="2130425"/>
            <a:ext cx="5310187" cy="1470025"/>
          </a:xfrm>
        </p:spPr>
        <p:txBody>
          <a:bodyPr/>
          <a:lstStyle/>
          <a:p>
            <a:r>
              <a:rPr lang="ru-RU" dirty="0" smtClean="0"/>
              <a:t>Рыцарский </a:t>
            </a:r>
            <a:br>
              <a:rPr lang="ru-RU" dirty="0" smtClean="0"/>
            </a:br>
            <a:r>
              <a:rPr lang="ru-RU" dirty="0" smtClean="0"/>
              <a:t>турнир</a:t>
            </a:r>
            <a:endParaRPr lang="ru-RU" dirty="0"/>
          </a:p>
        </p:txBody>
      </p:sp>
      <p:pic>
        <p:nvPicPr>
          <p:cNvPr id="1026" name="Picture 2" descr="C:\Users\1\AppData\Local\Microsoft\Windows\Temporary Internet Files\Content.IE5\R8TV9R3H\MC9001493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73016"/>
            <a:ext cx="359614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AppData\Local\Microsoft\Windows\Temporary Internet Files\Content.IE5\C04CRP62\MC9004130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850"/>
            <a:ext cx="3330576" cy="436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4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subTitle" idx="4294967295"/>
          </p:nvPr>
        </p:nvSpPr>
        <p:spPr>
          <a:xfrm>
            <a:off x="0" y="5053013"/>
            <a:ext cx="5637213" cy="88106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Пиши грамотно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6672"/>
            <a:ext cx="3312368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4844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43608" y="4293096"/>
            <a:ext cx="7560840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Конкурс болельщиков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Кто будет победитель здесь?</a:t>
            </a:r>
            <a:br>
              <a:rPr lang="ru-RU" sz="3200" dirty="0"/>
            </a:br>
            <a:r>
              <a:rPr lang="ru-RU" sz="3200" dirty="0"/>
              <a:t>Какая из прекрасных дам</a:t>
            </a:r>
            <a:br>
              <a:rPr lang="ru-RU" sz="3200" dirty="0"/>
            </a:br>
            <a:r>
              <a:rPr lang="ru-RU" sz="3200" dirty="0"/>
              <a:t>Свою вовек прославит честь?</a:t>
            </a:r>
            <a:br>
              <a:rPr lang="ru-RU" sz="3200" dirty="0"/>
            </a:br>
            <a:r>
              <a:rPr lang="ru-RU" sz="3200" dirty="0"/>
              <a:t>Чья кровь прольётся нынче там?..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416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Рыцарские турниры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7" y="1031081"/>
            <a:ext cx="4581525" cy="2876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648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редставление команд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Объект 1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3200" dirty="0"/>
              <a:t>Объявлен рыцарей турнир!</a:t>
            </a:r>
            <a:br>
              <a:rPr lang="ru-RU" sz="3200" dirty="0"/>
            </a:br>
            <a:r>
              <a:rPr lang="ru-RU" sz="3200" dirty="0"/>
              <a:t>Объявлен бой во славу дам!</a:t>
            </a:r>
            <a:br>
              <a:rPr lang="ru-RU" sz="3200" dirty="0"/>
            </a:br>
            <a:r>
              <a:rPr lang="ru-RU" sz="3200" dirty="0"/>
              <a:t>Объявлен был победный пир!</a:t>
            </a:r>
            <a:br>
              <a:rPr lang="ru-RU" sz="3200" dirty="0"/>
            </a:br>
            <a:r>
              <a:rPr lang="ru-RU" sz="3200" dirty="0"/>
              <a:t>С утра у замка - шум и гам.</a:t>
            </a:r>
          </a:p>
          <a:p>
            <a:endParaRPr lang="ru-RU" dirty="0"/>
          </a:p>
        </p:txBody>
      </p:sp>
      <p:pic>
        <p:nvPicPr>
          <p:cNvPr id="2050" name="Picture 2" descr="C:\Users\1\AppData\Local\Microsoft\Windows\Temporary Internet Files\Content.IE5\R8TV9R3H\MC90041599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18515"/>
            <a:ext cx="3888432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38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4372168"/>
            <a:ext cx="3528391" cy="1143000"/>
          </a:xfrm>
        </p:spPr>
        <p:txBody>
          <a:bodyPr/>
          <a:lstStyle/>
          <a:p>
            <a:pPr marL="0" indent="0">
              <a:buNone/>
            </a:pPr>
            <a:r>
              <a:rPr lang="ru-RU" b="0" dirty="0" smtClean="0">
                <a:solidFill>
                  <a:srgbClr val="C00000"/>
                </a:solidFill>
                <a:latin typeface="+mn-lt"/>
              </a:rPr>
              <a:t>Разминка</a:t>
            </a:r>
            <a:endParaRPr lang="ru-RU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6400800" cy="3475037"/>
          </a:xfrm>
        </p:spPr>
        <p:txBody>
          <a:bodyPr/>
          <a:lstStyle/>
          <a:p>
            <a:r>
              <a:rPr lang="ru-RU" sz="3200" dirty="0"/>
              <a:t>Со всех сторон звенят мечи -</a:t>
            </a:r>
            <a:br>
              <a:rPr lang="ru-RU" sz="3200" dirty="0"/>
            </a:br>
            <a:r>
              <a:rPr lang="ru-RU" sz="3200" dirty="0"/>
              <a:t>То рыцарства прекрасный цвет</a:t>
            </a:r>
            <a:br>
              <a:rPr lang="ru-RU" sz="3200" dirty="0"/>
            </a:br>
            <a:r>
              <a:rPr lang="ru-RU" sz="3200" dirty="0"/>
              <a:t>Заставил встать себя с печи,</a:t>
            </a:r>
            <a:br>
              <a:rPr lang="ru-RU" sz="3200" dirty="0"/>
            </a:br>
            <a:r>
              <a:rPr lang="ru-RU" sz="3200" dirty="0"/>
              <a:t>Чтоб удивить собою свет!</a:t>
            </a:r>
          </a:p>
          <a:p>
            <a:endParaRPr lang="ru-RU" dirty="0"/>
          </a:p>
        </p:txBody>
      </p:sp>
      <p:pic>
        <p:nvPicPr>
          <p:cNvPr id="3074" name="Picture 2" descr="C:\Users\1\AppData\Local\Microsoft\Windows\Temporary Internet Files\Content.IE5\C04CRP62\MC90041599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07022"/>
            <a:ext cx="3996457" cy="407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4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4372168"/>
            <a:ext cx="3528391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3200" dirty="0"/>
              <a:t>Как латы золотом горят!</a:t>
            </a:r>
            <a:br>
              <a:rPr lang="ru-RU" sz="3200" dirty="0"/>
            </a:br>
            <a:r>
              <a:rPr lang="ru-RU" sz="3200" dirty="0"/>
              <a:t>Пылает жарко шёлк знамён.</a:t>
            </a:r>
            <a:br>
              <a:rPr lang="ru-RU" sz="3200" dirty="0"/>
            </a:br>
            <a:r>
              <a:rPr lang="ru-RU" sz="3200" dirty="0"/>
              <a:t>Оруженосцы в рог трубят,</a:t>
            </a:r>
            <a:br>
              <a:rPr lang="ru-RU" sz="3200" dirty="0"/>
            </a:br>
            <a:r>
              <a:rPr lang="ru-RU" sz="3200" dirty="0"/>
              <a:t>Сердца воспламеняя жён!</a:t>
            </a:r>
          </a:p>
          <a:p>
            <a:endParaRPr lang="ru-RU" dirty="0"/>
          </a:p>
        </p:txBody>
      </p:sp>
      <p:pic>
        <p:nvPicPr>
          <p:cNvPr id="4098" name="Picture 2" descr="C:\Users\1\AppData\Local\Microsoft\Windows\Temporary Internet Files\Content.IE5\R8TV9R3H\MC9004358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08920"/>
            <a:ext cx="2946400" cy="335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84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6328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1.Кто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такие герольды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?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/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r>
              <a:rPr lang="ru-RU" dirty="0">
                <a:latin typeface="Trebuchet MS" panose="020B0603020202020204" pitchFamily="34" charset="0"/>
                <a:ea typeface="Times New Roman"/>
              </a:rPr>
              <a:t/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r>
              <a:rPr lang="ru-RU" dirty="0">
                <a:latin typeface="Trebuchet MS" panose="020B0603020202020204" pitchFamily="34" charset="0"/>
                <a:ea typeface="Times New Roman"/>
              </a:rPr>
              <a:t>2. Как называли себя участники первого крестового похода и почему? </a:t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r>
              <a:rPr lang="ru-RU" dirty="0">
                <a:latin typeface="Trebuchet MS" panose="020B0603020202020204" pitchFamily="34" charset="0"/>
                <a:ea typeface="Times New Roman"/>
              </a:rPr>
              <a:t/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r>
              <a:rPr lang="ru-RU" dirty="0">
                <a:latin typeface="Trebuchet MS" panose="020B0603020202020204" pitchFamily="34" charset="0"/>
                <a:ea typeface="Times New Roman"/>
              </a:rPr>
              <a:t>3. На каких языках разговаривали крестоносцы? </a:t>
            </a: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4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. С какого возраста начиналось обучение рыцаря? </a:t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5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. О чем может рассказать рыцарский герб? </a:t>
            </a: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6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. В чем состояла задача рыцаря,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   участвовавшего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в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поединке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/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7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. Как называлось военное состязание рыцарей? </a:t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8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. Чем был вооружен рыцарь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?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/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r>
              <a:rPr lang="ru-RU" dirty="0">
                <a:latin typeface="Trebuchet MS" panose="020B0603020202020204" pitchFamily="34" charset="0"/>
                <a:ea typeface="Times New Roman"/>
              </a:rPr>
              <a:t/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r>
              <a:rPr lang="ru-RU" dirty="0">
                <a:latin typeface="Trebuchet MS" panose="020B0603020202020204" pitchFamily="34" charset="0"/>
                <a:ea typeface="Times New Roman"/>
              </a:rPr>
              <a:t>9. Что такое повинности, и каковы главные повинности зависимых крестьян? </a:t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10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. Кто такие сеньоры и вассалы? </a:t>
            </a: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8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4372168"/>
            <a:ext cx="6984775" cy="9290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Конкурс болельщиков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Рыцарские турниры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776864" cy="4522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722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2996" y="671691"/>
            <a:ext cx="770485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1.Какое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крестьянское восстание произошло в период столетней войны в Англии? </a:t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2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. Как назывались объединения купцов, мастеров, и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подмастерьев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/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3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. Как в период Средневековья назывался парламент во Франции? </a:t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4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. Кем были турки-сельджуки по вероисповеданию? </a:t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5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. Какое крестьянское восстание произошло в период столетней войны во Франции? </a:t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r>
              <a:rPr lang="ru-RU" dirty="0">
                <a:latin typeface="Trebuchet MS" panose="020B0603020202020204" pitchFamily="34" charset="0"/>
                <a:ea typeface="Times New Roman"/>
              </a:rPr>
              <a:t/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r>
              <a:rPr lang="ru-RU" dirty="0">
                <a:latin typeface="Trebuchet MS" panose="020B0603020202020204" pitchFamily="34" charset="0"/>
                <a:ea typeface="Times New Roman"/>
              </a:rPr>
              <a:t>6. Подмастерье, потерявший надежду получить звание </a:t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7</a:t>
            </a:r>
            <a:r>
              <a:rPr lang="ru-RU" i="1" dirty="0">
                <a:latin typeface="Trebuchet MS" panose="020B0603020202020204" pitchFamily="34" charset="0"/>
                <a:ea typeface="Times New Roman"/>
              </a:rPr>
              <a:t>.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Грамота об отпущении грехов, продаваемая за деньги. </a:t>
            </a: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8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. Войны между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феодалами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/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9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. Платежи крестьян феодалам продуктами, изделиями ремесла, позже - деньгами. </a:t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r>
              <a:rPr lang="ru-RU" dirty="0">
                <a:latin typeface="Trebuchet MS" panose="020B0603020202020204" pitchFamily="34" charset="0"/>
                <a:ea typeface="Times New Roman"/>
              </a:rPr>
              <a:t/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r>
              <a:rPr lang="ru-RU" dirty="0">
                <a:latin typeface="Trebuchet MS" panose="020B0603020202020204" pitchFamily="34" charset="0"/>
                <a:ea typeface="Times New Roman"/>
              </a:rPr>
              <a:t>10. Человек, не согласный с учением церкви. </a:t>
            </a:r>
            <a:br>
              <a:rPr lang="ru-RU" dirty="0">
                <a:latin typeface="Trebuchet MS" panose="020B0603020202020204" pitchFamily="34" charset="0"/>
                <a:ea typeface="Times New Roman"/>
              </a:rPr>
            </a:b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03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372168"/>
            <a:ext cx="612068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Конкурс капитанов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6400800" cy="3475037"/>
          </a:xfrm>
        </p:spPr>
        <p:txBody>
          <a:bodyPr>
            <a:noAutofit/>
          </a:bodyPr>
          <a:lstStyle/>
          <a:p>
            <a:r>
              <a:rPr lang="ru-RU" sz="3200" dirty="0"/>
              <a:t>Как выступает чёрный конь,</a:t>
            </a:r>
            <a:br>
              <a:rPr lang="ru-RU" sz="3200" dirty="0"/>
            </a:br>
            <a:r>
              <a:rPr lang="ru-RU" sz="3200" dirty="0"/>
              <a:t>Гордясь хозяином своим!</a:t>
            </a:r>
            <a:br>
              <a:rPr lang="ru-RU" sz="3200" dirty="0"/>
            </a:br>
            <a:r>
              <a:rPr lang="ru-RU" sz="3200" dirty="0"/>
              <a:t>В душе у рыцаря огонь - </a:t>
            </a:r>
            <a:br>
              <a:rPr lang="ru-RU" sz="3200" dirty="0"/>
            </a:br>
            <a:r>
              <a:rPr lang="ru-RU" sz="3200" dirty="0"/>
              <a:t>Так кто ж дерзнёт сразиться с ним!</a:t>
            </a:r>
          </a:p>
          <a:p>
            <a:pPr marL="45720" indent="0">
              <a:buNone/>
            </a:pP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Рисунок 3" descr="Рыцарские турнир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20688"/>
            <a:ext cx="2618606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476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3200" dirty="0"/>
              <a:t>А дамы трепетно глядят </a:t>
            </a:r>
            <a:br>
              <a:rPr lang="ru-RU" sz="3200" dirty="0"/>
            </a:br>
            <a:r>
              <a:rPr lang="ru-RU" sz="3200" dirty="0"/>
              <a:t>С надеждой в сердце на него,</a:t>
            </a:r>
            <a:br>
              <a:rPr lang="ru-RU" sz="3200" dirty="0"/>
            </a:br>
            <a:r>
              <a:rPr lang="ru-RU" sz="3200" dirty="0"/>
              <a:t>И мнит летучий весь отряд</a:t>
            </a:r>
            <a:br>
              <a:rPr lang="ru-RU" sz="3200" dirty="0"/>
            </a:br>
            <a:r>
              <a:rPr lang="ru-RU" sz="3200" dirty="0"/>
              <a:t>Стать королевой для него!</a:t>
            </a:r>
          </a:p>
          <a:p>
            <a:endParaRPr lang="ru-RU" dirty="0"/>
          </a:p>
        </p:txBody>
      </p:sp>
      <p:pic>
        <p:nvPicPr>
          <p:cNvPr id="4" name="Рисунок 3" descr="Рыцарские турнир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708919"/>
            <a:ext cx="5981650" cy="3168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262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</TotalTime>
  <Words>56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Рыцарский  турнир</vt:lpstr>
      <vt:lpstr>Представление команд</vt:lpstr>
      <vt:lpstr>Разминка</vt:lpstr>
      <vt:lpstr>Задание 3</vt:lpstr>
      <vt:lpstr>Презентация PowerPoint</vt:lpstr>
      <vt:lpstr> Конкурс болельщиков</vt:lpstr>
      <vt:lpstr>Презентация PowerPoint</vt:lpstr>
      <vt:lpstr>Конкурс капитанов</vt:lpstr>
      <vt:lpstr>Презентация PowerPoint</vt:lpstr>
      <vt:lpstr>Презентация PowerPoint</vt:lpstr>
      <vt:lpstr>Конкурс болельщиков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Рыцарский  турнир</dc:title>
  <dc:creator>КЭТ</dc:creator>
  <cp:lastModifiedBy>КЭТ</cp:lastModifiedBy>
  <cp:revision>7</cp:revision>
  <dcterms:created xsi:type="dcterms:W3CDTF">2013-11-24T16:36:15Z</dcterms:created>
  <dcterms:modified xsi:type="dcterms:W3CDTF">2014-02-13T16:44:29Z</dcterms:modified>
</cp:coreProperties>
</file>