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84" r:id="rId9"/>
    <p:sldId id="281" r:id="rId10"/>
    <p:sldId id="262" r:id="rId11"/>
    <p:sldId id="263" r:id="rId12"/>
    <p:sldId id="267" r:id="rId13"/>
    <p:sldId id="264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50E6-C945-4AE9-A596-A34CB8FB0BBF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CB79-229E-4213-BABD-E4B7CE4EF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59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50E6-C945-4AE9-A596-A34CB8FB0BBF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CB79-229E-4213-BABD-E4B7CE4EF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45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50E6-C945-4AE9-A596-A34CB8FB0BBF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CB79-229E-4213-BABD-E4B7CE4EF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04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50E6-C945-4AE9-A596-A34CB8FB0BBF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CB79-229E-4213-BABD-E4B7CE4EF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27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50E6-C945-4AE9-A596-A34CB8FB0BBF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CB79-229E-4213-BABD-E4B7CE4EF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9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50E6-C945-4AE9-A596-A34CB8FB0BBF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CB79-229E-4213-BABD-E4B7CE4EF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50E6-C945-4AE9-A596-A34CB8FB0BBF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CB79-229E-4213-BABD-E4B7CE4EF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0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50E6-C945-4AE9-A596-A34CB8FB0BBF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CB79-229E-4213-BABD-E4B7CE4EF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2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50E6-C945-4AE9-A596-A34CB8FB0BBF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CB79-229E-4213-BABD-E4B7CE4EF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1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50E6-C945-4AE9-A596-A34CB8FB0BBF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CB79-229E-4213-BABD-E4B7CE4EF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09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50E6-C945-4AE9-A596-A34CB8FB0BBF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CB79-229E-4213-BABD-E4B7CE4EF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00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250E6-C945-4AE9-A596-A34CB8FB0BBF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CB79-229E-4213-BABD-E4B7CE4EF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61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olygonv.narod.ru/vp-inf12/temljak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7"/>
            <a:ext cx="7846640" cy="2547714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ВИДЫ СУХОПУТНЫХ ВОЙСК 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РУССКАЯ АРМИЯ </a:t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sz="5400" dirty="0" smtClean="0">
                <a:solidFill>
                  <a:srgbClr val="FFFF00"/>
                </a:solidFill>
              </a:rPr>
              <a:t>в первой половине </a:t>
            </a:r>
            <a:r>
              <a:rPr lang="en-US" sz="5400" dirty="0" smtClean="0">
                <a:solidFill>
                  <a:srgbClr val="FFFF00"/>
                </a:solidFill>
              </a:rPr>
              <a:t>XIX</a:t>
            </a:r>
            <a:r>
              <a:rPr lang="ru-RU" sz="5400" dirty="0" smtClean="0">
                <a:solidFill>
                  <a:srgbClr val="FFFF00"/>
                </a:solidFill>
              </a:rPr>
              <a:t> века.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03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РУССКАЯ КОННИЦА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904" y="1124744"/>
            <a:ext cx="5256584" cy="5517232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ШТАБ-ОФИЦЕР ЛЕЙБ-ГВАРДИИ КОННОГО ПОЛКА. Лейб-гвардии Конный полк был сформирован в 1730 году. Во время Отечественной войны 1812 года 4 действующих эскадрона полка состояли в 1 — й Западной армии в 1 — й кирасирской дивизии генерал-майора Н. И. Депрерадовича. Командовал полком полковник М. А. Арсеньев (после ранения, полученного в Бородинском сражении, был заменен полковником И. С. Леонтьевым). Запасной эскадрон находился в корпусе генерал-лейтенанта П. X. </a:t>
            </a:r>
            <a:r>
              <a:rPr lang="ru-RU" sz="2400" dirty="0" err="1" smtClean="0"/>
              <a:t>Витгенштейна</a:t>
            </a:r>
            <a:r>
              <a:rPr lang="ru-RU" sz="2400" dirty="0" smtClean="0"/>
              <a:t> в сводно-кирасирском полку. </a:t>
            </a:r>
            <a:endParaRPr lang="ru-RU" sz="2400" dirty="0"/>
          </a:p>
        </p:txBody>
      </p:sp>
      <p:pic>
        <p:nvPicPr>
          <p:cNvPr id="4098" name="Picture 2" descr="C:\Users\Анна\Desktop\52964-any2fbimgloader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9" y="1412776"/>
            <a:ext cx="3462563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792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4008" y="476672"/>
            <a:ext cx="42484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Русские кирасиры в 1812 году носили мундир (колет) из белой кирзы (род плотного сукна). При парадной форме надевали лосиные штаны и ботфорты, в походе — серые рейтузы, подшитые черными кожаными леями. У нижних чинов на колете по шву проймы шла выпушка приборного (полкового) цвета. Кирасы были черные, с красным кантом, чешуя застежек у нижних чинов черная, у офицеров вызолоченная. Каски кожаные, черные, с медным налобником.</a:t>
            </a:r>
            <a:endParaRPr lang="ru-RU" dirty="0"/>
          </a:p>
        </p:txBody>
      </p:sp>
      <p:pic>
        <p:nvPicPr>
          <p:cNvPr id="5122" name="Picture 2" descr="C:\Users\Анна\Desktop\52964-any2fbimgloader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452533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057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9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РЯДОВОЙ ГЛУХОВСКОГО КИРАСИРСКОГО ПОЛКА</a:t>
            </a:r>
            <a:endParaRPr lang="ru-RU" b="1" dirty="0"/>
          </a:p>
        </p:txBody>
      </p:sp>
      <p:pic>
        <p:nvPicPr>
          <p:cNvPr id="9218" name="Picture 2" descr="C:\Users\Анна\Desktop\52964-any2fbimgloader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86894"/>
            <a:ext cx="30861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1086893"/>
            <a:ext cx="51845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effectLst/>
              </a:rPr>
              <a:t>Глуховский</a:t>
            </a:r>
            <a:r>
              <a:rPr lang="ru-RU" dirty="0" smtClean="0">
                <a:effectLst/>
              </a:rPr>
              <a:t> кирасирский полк был сформирован в 1796 году из одноименного карабинерного полка. В Отечественную войну 1812 года 4 действующих эскадрона полка состояли во 2-й Западной армии во 2-й кирасирской дивизии генерал-майора И. М. Дуки, запасной эскадрон — в резервном корпусе генерал-лейтенанта Ф. В. </a:t>
            </a:r>
            <a:r>
              <a:rPr lang="ru-RU" dirty="0" err="1" smtClean="0">
                <a:effectLst/>
              </a:rPr>
              <a:t>Сакена</a:t>
            </a:r>
            <a:r>
              <a:rPr lang="ru-RU" dirty="0" smtClean="0">
                <a:effectLst/>
              </a:rPr>
              <a:t>. Командовал полком полковник С. И. </a:t>
            </a:r>
            <a:r>
              <a:rPr lang="ru-RU" dirty="0" err="1" smtClean="0">
                <a:effectLst/>
              </a:rPr>
              <a:t>Толбузин</a:t>
            </a:r>
            <a:r>
              <a:rPr lang="ru-RU" dirty="0" smtClean="0">
                <a:effectLst/>
              </a:rPr>
              <a:t> 1-й.</a:t>
            </a:r>
          </a:p>
          <a:p>
            <a:r>
              <a:rPr lang="ru-RU" dirty="0" smtClean="0">
                <a:effectLst/>
              </a:rPr>
              <a:t>Каждый кирасир был вооружен палашом, двумя пистолетами образца 1809 года, кавалерийским ружьем образца 1809 года без штыка (калибр 17, 7 мм, дальность стрельбы 250 шагов). 16 человек в эскадроне имели кавалерийские штуцера образца 1803 года (калибр 16, 5 мм).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769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168" y="476672"/>
            <a:ext cx="3257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ЛИТАВРЩИК КАВАЛЕРГАРДСКОГО ПОЛКА</a:t>
            </a:r>
            <a:endParaRPr lang="ru-RU" dirty="0"/>
          </a:p>
        </p:txBody>
      </p:sp>
      <p:pic>
        <p:nvPicPr>
          <p:cNvPr id="6146" name="Picture 2" descr="C:\Users\Анна\Desktop\52964-any2fbimgloader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3275856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35896" y="332656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Кавалергардский полк был сформирован в 1800 году. В Отечественную войну 4 действующих эскадрона полка состояли в 1 — й З а п а д н о й армии в 1 — й кирасирской дивизии генерал-майора Н. И. Депрерадовича, запасной эскадрон — в сводно-кирасирском полку в корпусе генерал-лейтенанта П. X. </a:t>
            </a:r>
            <a:r>
              <a:rPr lang="ru-RU" dirty="0" err="1" smtClean="0"/>
              <a:t>Витгенштейна</a:t>
            </a:r>
            <a:r>
              <a:rPr lang="ru-RU" dirty="0" smtClean="0"/>
              <a:t>. У кавалергардов (при общей кирасирской форме) воротник и обшлага мундира были красные, с гвардейскими петлицами, для нижних чинов из желтой тесьмы, для офицеров — из серебряной нити. Приборный металл белый. Чепраки и чушки красные, с черной каймой, обложенной у нижних чинов желтой тесьмой, у офицеров серебряным галуном. Литаврщик, как и штаб-трубач в гвардейских полках, имел унтер-офицерские отличия и каску с красной щетиной. Колет был расшит желтой в красную клетку тесьмой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89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РЯДОВОЙ ЛЕЙБ-ГВАРДИИ ДРАГУНСКОГО ПОЛКА</a:t>
            </a:r>
            <a:endParaRPr lang="ru-RU" b="1" dirty="0"/>
          </a:p>
        </p:txBody>
      </p:sp>
      <p:pic>
        <p:nvPicPr>
          <p:cNvPr id="12290" name="Picture 2" descr="C:\Users\Анна\Desktop\52964-any2fbimgloader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338437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1018346"/>
            <a:ext cx="50760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Лейб-гвардии Драгунский полк был сформирован в 1809 году «по образцу драгунов наполеоновской гвардии». В Отечественную войну 4 действующих эскадрона полка находились в 1 — й Западной армии в 1 — м кавалерийском корпусе генерал-лейтенанта Ф. П. Уварова, запасной эскадрон входил в состав сводно-гвардейского кавалерийского полка в корпусе генерал-лейтенанта П. X. </a:t>
            </a:r>
            <a:r>
              <a:rPr lang="ru-RU" dirty="0" err="1" smtClean="0">
                <a:effectLst/>
              </a:rPr>
              <a:t>Витгенштейна</a:t>
            </a:r>
            <a:r>
              <a:rPr lang="ru-RU" dirty="0" smtClean="0">
                <a:effectLst/>
              </a:rPr>
              <a:t>. Командовал лейб-гвардии Драгунским полком полковник П. А. Чичерин.</a:t>
            </a:r>
          </a:p>
          <a:p>
            <a:r>
              <a:rPr lang="ru-RU" dirty="0" smtClean="0">
                <a:effectLst/>
              </a:rPr>
              <a:t>Лейб-гвардии Драгунский полк имел темно-зеленый мундир с красными лацканами уланского типа. Погоны, воротник, обшлага и отвороты фалд красные. На воротнике и обшлагах гвардейские петлицы. Приборный металл желтый.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4128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3" y="620688"/>
            <a:ext cx="2581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ГУСАРСКИЙ ГЕНЕРАЛ</a:t>
            </a:r>
            <a:endParaRPr lang="ru-RU" b="1" dirty="0"/>
          </a:p>
        </p:txBody>
      </p:sp>
      <p:pic>
        <p:nvPicPr>
          <p:cNvPr id="13314" name="Picture 2" descr="C:\Users\Анна\Desktop\52964-any2fbimgloader1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56" y="979107"/>
            <a:ext cx="3095625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990020"/>
            <a:ext cx="41044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Генералы, числившиеся по кавалерии и бывшие шефами гусарских полков, носили, как правило, форму своего гусарского полка. </a:t>
            </a:r>
            <a:br>
              <a:rPr lang="ru-RU" dirty="0" smtClean="0">
                <a:effectLst/>
              </a:rPr>
            </a:br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Генеральская гусарская форма отличалась от офицерской более сложным и тонким шитьем. Поверх доломана одевались генеральские орденские ленты.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7072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3086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РЯДОВОЙ ЛЕЙБ-ГВАРДИИ ГУСАРСКОГО ПОЛКА</a:t>
            </a:r>
            <a:endParaRPr lang="ru-RU" b="1" dirty="0"/>
          </a:p>
        </p:txBody>
      </p:sp>
      <p:pic>
        <p:nvPicPr>
          <p:cNvPr id="14338" name="Picture 2" descr="C:\Users\Анна\Desktop\52964-any2fbimgloader1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04912"/>
            <a:ext cx="30861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0"/>
            <a:ext cx="53285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Лейб-гвардии Гусарский полк был сформирован в 1796 году. В Отечественную войну 4 действующих эскадрона полка состояли в 1 — й Западной армии в 1 — м кавалерийском корпусе генерал-лейтенанта Ф. П. Уварова, запасной эскадрон находился в сводно-гвардейском кавалерийском полку в корпусе генерал-лейтенанта П. X. </a:t>
            </a:r>
            <a:r>
              <a:rPr lang="ru-RU" dirty="0" err="1" smtClean="0">
                <a:effectLst/>
              </a:rPr>
              <a:t>Витгенштейна</a:t>
            </a:r>
            <a:r>
              <a:rPr lang="ru-RU" dirty="0" smtClean="0">
                <a:effectLst/>
              </a:rPr>
              <a:t>. Командовал гвардейскими гусарами полковник Н. Я. Мандрыка, а после ранения его под Витебском полк возглавил полковник князь Д. С. </a:t>
            </a:r>
            <a:r>
              <a:rPr lang="ru-RU" dirty="0" err="1" smtClean="0">
                <a:effectLst/>
              </a:rPr>
              <a:t>Абомелик</a:t>
            </a:r>
            <a:r>
              <a:rPr lang="ru-RU" dirty="0" smtClean="0">
                <a:effectLst/>
              </a:rPr>
              <a:t>. </a:t>
            </a:r>
            <a:br>
              <a:rPr lang="ru-RU" dirty="0" smtClean="0">
                <a:effectLst/>
              </a:rPr>
            </a:br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Русские гусары в 1812 году носили доломан (куртка, расшитая шнурами), ментик (куртка, носимая на левом плече и отделанная мехом, в армейских полках белым, в гвардейском — черным), </a:t>
            </a:r>
            <a:r>
              <a:rPr lang="ru-RU" dirty="0" err="1" smtClean="0">
                <a:effectLst/>
              </a:rPr>
              <a:t>чакчиры</a:t>
            </a:r>
            <a:r>
              <a:rPr lang="ru-RU" dirty="0" smtClean="0">
                <a:effectLst/>
              </a:rPr>
              <a:t> (в походе — серые рейтузы) и короткие сапоги с черными шерстяными кисточками. Кивер был общеармейский, но с белым султаном, с репейком и этишкетом приборного металла. Чепраки были с острыми задними углами и с зубчатой выкладкой, отделанной шнуром. На левом боку гусара висела сумка — ташка.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1147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5"/>
            <a:ext cx="3267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РЯДОВОЙ НЕЖИНСКОГО КОННОЕГЕРСКОГО ПОЛКА</a:t>
            </a:r>
            <a:endParaRPr lang="ru-RU" b="1" dirty="0"/>
          </a:p>
        </p:txBody>
      </p:sp>
      <p:pic>
        <p:nvPicPr>
          <p:cNvPr id="16386" name="Picture 2" descr="C:\Users\Анна\Desktop\52964-any2fbimgloader2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0996"/>
            <a:ext cx="308610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19872" y="188639"/>
            <a:ext cx="56166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17 декабря 1812 года ряд драгунских полков был переведен в другие рода кавалерии: 2 — в кирасирские полки, 1 — в гусарский, 8 — в уланские. Кроме того, «составили новый род кавалерийских полков» — конных егерей. В </a:t>
            </a:r>
            <a:r>
              <a:rPr lang="ru-RU" dirty="0" err="1" smtClean="0">
                <a:effectLst/>
              </a:rPr>
              <a:t>конноегерский</a:t>
            </a:r>
            <a:r>
              <a:rPr lang="ru-RU" dirty="0" smtClean="0">
                <a:effectLst/>
              </a:rPr>
              <a:t> был переведен и </a:t>
            </a:r>
            <a:r>
              <a:rPr lang="ru-RU" dirty="0" err="1" smtClean="0">
                <a:effectLst/>
              </a:rPr>
              <a:t>Нежинский</a:t>
            </a:r>
            <a:r>
              <a:rPr lang="ru-RU" dirty="0" smtClean="0">
                <a:effectLst/>
              </a:rPr>
              <a:t> драгунский полк. В Отечественную войну он в составе 1-го кавалерийского корпуса генерал-лейтенанта Ф. П. Уварова сражался при Островно и под Витебском. В Бородинском бою участвовал в кавалерийском рейде корпуса Уварова на левый фланг неприятеля.</a:t>
            </a:r>
          </a:p>
          <a:p>
            <a:r>
              <a:rPr lang="ru-RU" dirty="0" err="1" smtClean="0">
                <a:effectLst/>
              </a:rPr>
              <a:t>Конноегерские</a:t>
            </a:r>
            <a:r>
              <a:rPr lang="ru-RU" dirty="0" smtClean="0">
                <a:effectLst/>
              </a:rPr>
              <a:t> полки получили темно-зеленый двубортный мундир и такого же цвета рейтузы с двойными лампасами. Выпушка на лампасах и на темно-зеленом воротнике, а также погоны, отвороты фалд и остроконечные уланского типа обшлага были приборного цвета (в </a:t>
            </a:r>
            <a:r>
              <a:rPr lang="ru-RU" dirty="0" err="1" smtClean="0">
                <a:effectLst/>
              </a:rPr>
              <a:t>Нежинском</a:t>
            </a:r>
            <a:r>
              <a:rPr lang="ru-RU" dirty="0" smtClean="0">
                <a:effectLst/>
              </a:rPr>
              <a:t> полку бирюзовые). Кивер у конных егерей был гусарского типа, но со светло-зелеными этишкетом и репейком. Приборный металл во всех полках белый. Чепраки остались драгунские.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6782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ОБЕР-ОФИЦЕР ЛЕЙБ-ГВАРДИИ УЛАНСКОГО ПОЛКА</a:t>
            </a:r>
            <a:endParaRPr lang="ru-RU" b="1" dirty="0"/>
          </a:p>
        </p:txBody>
      </p:sp>
      <p:pic>
        <p:nvPicPr>
          <p:cNvPr id="15362" name="Picture 2" descr="C:\Users\Анна\Desktop\52964-any2fbimgloader2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6980"/>
            <a:ext cx="3095625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63888" y="889844"/>
            <a:ext cx="51125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Полк был сформирован в 1809 году. В Отечественную войну 1812 года 4 действующих эскадрона гвардейских уланов находились в 1 — й Западной армии в 1 — м кавалерийском корпусе генерал-лейтенанта Ф. П. Уварова, запасной эскадрон входил в состав сводно-гвардейского полка в корпусе генерал-лейтенанта П. X. </a:t>
            </a:r>
            <a:r>
              <a:rPr lang="ru-RU" dirty="0" err="1" smtClean="0">
                <a:effectLst/>
              </a:rPr>
              <a:t>Витгенштейна</a:t>
            </a:r>
            <a:r>
              <a:rPr lang="ru-RU" dirty="0" smtClean="0">
                <a:effectLst/>
              </a:rPr>
              <a:t>. Командовал лейб-гвардии Уланским полком генерал-майор А. С. </a:t>
            </a:r>
            <a:r>
              <a:rPr lang="ru-RU" dirty="0" err="1" smtClean="0">
                <a:effectLst/>
              </a:rPr>
              <a:t>Чаликов</a:t>
            </a:r>
            <a:r>
              <a:rPr lang="ru-RU" dirty="0" smtClean="0">
                <a:effectLst/>
              </a:rPr>
              <a:t>. </a:t>
            </a:r>
            <a:br>
              <a:rPr lang="ru-RU" dirty="0" smtClean="0">
                <a:effectLst/>
              </a:rPr>
            </a:br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Русские уланы в 1812 году носили темно-синий мундир: лацканы, обшлага и выпушки по швам спины приборного цвета; гарусные (шерстяные) эполеты приборного металла; рейтузы темно-синие, с двурядными лампасами; шапка с четырехугольным верхом и белым султаном.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8000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473" y="332656"/>
            <a:ext cx="2875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КАВАЛЕРИЙСКИЙ ГЕНЕРАЛ</a:t>
            </a:r>
            <a:endParaRPr lang="ru-RU" b="1" dirty="0"/>
          </a:p>
        </p:txBody>
      </p:sp>
      <p:pic>
        <p:nvPicPr>
          <p:cNvPr id="17410" name="Picture 2" descr="C:\Users\Анна\Desktop\52964-any2fbimgloader2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2" y="725355"/>
            <a:ext cx="3076575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03848" y="908720"/>
            <a:ext cx="4680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Кавалерийские генералы носили </a:t>
            </a:r>
            <a:r>
              <a:rPr lang="ru-RU" dirty="0" err="1" smtClean="0"/>
              <a:t>общегенеральский</a:t>
            </a:r>
            <a:r>
              <a:rPr lang="ru-RU" dirty="0" smtClean="0"/>
              <a:t> мундир. Плюмаж на шляпе белый, с черными и оранжевыми перьями. Генералам, состоявшим в тяжелой кавалерии, полагались шпаги, в легкой — сабли.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30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СУХОПУТНЫЕ ВОЙСКА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Вооружённые силы Российской империи — регулярная армия и флот, а также нерегулярные войска (казаки), созданная первым русским императором Петром I. Первоначально Вооружённые силы Российской империи формировалась на основе рекрутской повинности (также до середины XVIII века сохранялась обязательная служба дворян),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268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3" y="548680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СТАРШИЙ АДЪЮТАНТ</a:t>
            </a:r>
            <a:endParaRPr lang="ru-RU" b="1" dirty="0"/>
          </a:p>
        </p:txBody>
      </p:sp>
      <p:pic>
        <p:nvPicPr>
          <p:cNvPr id="18434" name="Picture 2" descr="C:\Users\Анна\Desktop\52964-any2fbimgloader2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18012"/>
            <a:ext cx="30861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51920" y="889843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Адъютанты русской армии — офицеры, состоящие при командире для выполнения служебных поручений или несущие штабные обязанности, — в начале XIX века подразделялись на батальонных, полковых, старших, или генеральских. Отличительной деталью старших, или генеральских адъютантов был витой </a:t>
            </a:r>
            <a:r>
              <a:rPr lang="ru-RU" dirty="0" err="1" smtClean="0"/>
              <a:t>полуэполет</a:t>
            </a:r>
            <a:r>
              <a:rPr lang="ru-RU" dirty="0" smtClean="0"/>
              <a:t> на правом плече, переходящий в аксельбант. </a:t>
            </a:r>
            <a:r>
              <a:rPr lang="ru-RU" dirty="0" err="1" smtClean="0"/>
              <a:t>Полуэполет</a:t>
            </a:r>
            <a:r>
              <a:rPr lang="ru-RU" dirty="0" smtClean="0"/>
              <a:t> и аксельбант изготавливались из шнуров золотой или серебряной нити, в зависимости от приборного металла полка, где адъютант числился. Аксельбант являлся необходимой принадлежностью адъютантов не только как элемент отличия, но и как подручный инструмент для записей, ибо в его наконечники были вставлены свинцовые карандаши.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664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effectLst/>
              </a:rPr>
              <a:t>КАВАЛЕРИЙСКИЕ ОФИЦЕРЫ В ВИЦМУНДИРАХ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8072" y="97898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effectLst/>
              </a:rPr>
              <a:t>Кавалергардского, лейб-кирасирского Ее Величества и </a:t>
            </a:r>
            <a:r>
              <a:rPr lang="ru-RU" b="1" dirty="0" err="1" smtClean="0">
                <a:effectLst/>
              </a:rPr>
              <a:t>Павлоградского</a:t>
            </a:r>
            <a:r>
              <a:rPr lang="ru-RU" b="1" dirty="0" smtClean="0">
                <a:effectLst/>
              </a:rPr>
              <a:t> гусарского полков)</a:t>
            </a:r>
            <a:endParaRPr lang="ru-RU" b="1" dirty="0"/>
          </a:p>
        </p:txBody>
      </p:sp>
      <p:pic>
        <p:nvPicPr>
          <p:cNvPr id="19458" name="Picture 2" descr="C:\Users\Анна\Desktop\52964-any2fbimgloader2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29" y="1868362"/>
            <a:ext cx="3086100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3968" y="0"/>
            <a:ext cx="486003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Вне строя кирасирские и гусарские офицеры помимо общеармейских сюртуков носили вицмундир, являвшийся парадно-выходной формой. Кирасирские офицеры имели белый, пехотного покроя вицмундир с воротником и обшлагами, как на колете. У гусар вицмундир был темно-зеленый, а воротник и обшлага — такие же, как на доломане. К вицмундиру гусары надевали темно-зеленые, без расшивки </a:t>
            </a:r>
            <a:r>
              <a:rPr lang="ru-RU" dirty="0" err="1" smtClean="0">
                <a:effectLst/>
              </a:rPr>
              <a:t>чакчиры</a:t>
            </a:r>
            <a:r>
              <a:rPr lang="ru-RU" dirty="0" smtClean="0">
                <a:effectLst/>
              </a:rPr>
              <a:t> с короткими сапогами-ботиками.</a:t>
            </a:r>
          </a:p>
          <a:p>
            <a:r>
              <a:rPr lang="ru-RU" dirty="0" smtClean="0">
                <a:effectLst/>
              </a:rPr>
              <a:t>В Кавалергардском и лейб-гвардии Конном полках вицмундир был красный. В лейб-гвардии Конном полку воротник и обшлага темно-синие, с золотыми петлицами, а в Кавалергардском — черного бархата, с серебряными петлицами; причем петлицы были вышиты еще на рукавах и фалдах. Помимо красного в этих полках существовал второй вицмундир — темно-зеленого цвета: в Кавалергардском полку — с черными воротником и обшлагами и серебряными петлицами, в лейб-гвардии Конном воротник и обшлага были темно-зеленые, с красными выпушками и золотыми петлицами.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8018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4043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 ВСАДНИК ДВОРЯНСКОГО ЭСКАДРОНА</a:t>
            </a:r>
            <a:endParaRPr lang="ru-RU" b="1" dirty="0"/>
          </a:p>
        </p:txBody>
      </p:sp>
      <p:pic>
        <p:nvPicPr>
          <p:cNvPr id="20482" name="Picture 2" descr="C:\Users\Анна\Desktop\52964-any2fbimgloader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3076575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908721"/>
            <a:ext cx="5400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Офицерские кадры в России начала XIX века пополнялись преимущественно выпускниками кадетских корпусов. Но дать армии достаточное количество офицеров эти корпуса не могли, тем более что постоянные войны, в которых участвовала в то время Россия, вели к большой убыли офицерского состава.</a:t>
            </a:r>
          </a:p>
          <a:p>
            <a:r>
              <a:rPr lang="ru-RU" dirty="0" smtClean="0">
                <a:effectLst/>
              </a:rPr>
              <a:t>Всадники Дворянского эскадрона при общей драгунской форме имели красные погоны, отвороты фалд, обшлага и обшлажные клапаны, обкладку и императорские вензеля на чепраках. По воротнику и обшлажным клапанам шла темно-зеленая выпушка. Приборный металл был желтый.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44768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ФЕЙЕРВЕРКЕР ГВАРДЕЙСКОЙ КОННОЙ АРТИЛЛЕРИИ</a:t>
            </a:r>
            <a:endParaRPr lang="ru-RU" b="1" dirty="0"/>
          </a:p>
        </p:txBody>
      </p:sp>
      <p:pic>
        <p:nvPicPr>
          <p:cNvPr id="21506" name="Picture 2" descr="C:\Users\Анна\Desktop\52964-any2fbimgloader3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30861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19872" y="889844"/>
            <a:ext cx="54726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Гвардейская конная артиллерия в 1812 году состояла из двух конных батарей. В каждой из них было по 4 </a:t>
            </a:r>
            <a:r>
              <a:rPr lang="ru-RU" dirty="0" err="1" smtClean="0">
                <a:effectLst/>
              </a:rPr>
              <a:t>четвертьпудовых</a:t>
            </a:r>
            <a:r>
              <a:rPr lang="ru-RU" dirty="0" smtClean="0">
                <a:effectLst/>
              </a:rPr>
              <a:t> «единорога» и по 4 шестифунтовых пушки. Конные батареи были приданы 1 — й кирасирской дивизии. Командовал ими полковник П. А. </a:t>
            </a:r>
            <a:r>
              <a:rPr lang="ru-RU" dirty="0" err="1" smtClean="0">
                <a:effectLst/>
              </a:rPr>
              <a:t>Козен</a:t>
            </a:r>
            <a:r>
              <a:rPr lang="ru-RU" dirty="0" smtClean="0">
                <a:effectLst/>
              </a:rPr>
              <a:t>. Гвардейская конная артиллерия вводилась в дело лишь в решающие минуты сражения. </a:t>
            </a:r>
            <a:br>
              <a:rPr lang="ru-RU" dirty="0" smtClean="0">
                <a:effectLst/>
              </a:rPr>
            </a:br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Гвардейские конные артиллеристы носили темно-зеленый мундир с красными погонами и лампасами на рейтузах. Воротник, обшлага, отвороты фалд — черные, с красной выпушкой. На воротнике и обшлагах желтые гвардейские петлицы. Кивер, как в гвардейской пешей артиллерии, но с белым султаном.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7383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КАНОНИР АРМЕЙСКОЙ КОННОЙ АРТИЛЛЕРИИ</a:t>
            </a:r>
            <a:endParaRPr lang="ru-RU" b="1" dirty="0"/>
          </a:p>
        </p:txBody>
      </p:sp>
      <p:pic>
        <p:nvPicPr>
          <p:cNvPr id="22530" name="Picture 2" descr="C:\Users\Анна\Desktop\52964-any2fbimgloader3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59" y="836712"/>
            <a:ext cx="30861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980728"/>
            <a:ext cx="52525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В 1812 году в русской армии состояло 22 роты конной артиллерии. В каждой роте было по 12 орудий: 6 шестифунтовых пушек и 6 — </a:t>
            </a:r>
            <a:r>
              <a:rPr lang="ru-RU" dirty="0" err="1" smtClean="0">
                <a:effectLst/>
              </a:rPr>
              <a:t>четвертьпудовых</a:t>
            </a:r>
            <a:r>
              <a:rPr lang="ru-RU" dirty="0" smtClean="0">
                <a:effectLst/>
              </a:rPr>
              <a:t> «единорогов» с прицельной дальностью стрельбы 800 — 900 м.</a:t>
            </a:r>
          </a:p>
          <a:p>
            <a:r>
              <a:rPr lang="ru-RU" dirty="0" smtClean="0">
                <a:effectLst/>
              </a:rPr>
              <a:t>Армейские конные артиллеристы носили </a:t>
            </a:r>
            <a:r>
              <a:rPr lang="ru-RU" dirty="0" err="1" smtClean="0">
                <a:effectLst/>
              </a:rPr>
              <a:t>общедрагунскую</a:t>
            </a:r>
            <a:r>
              <a:rPr lang="ru-RU" dirty="0" smtClean="0">
                <a:effectLst/>
              </a:rPr>
              <a:t> форму. Воротник, обшлага, отвороты фалд были черные, с красной выпушкой. Погоны красные, с номером роты. Обкладка чепраков желтая. Вооружены артиллеристы были пистолетами и укороченными палашами драгунского типа.</a:t>
            </a:r>
            <a:endParaRPr lang="ru-RU" dirty="0">
              <a:effectLst/>
            </a:endParaRPr>
          </a:p>
        </p:txBody>
      </p:sp>
      <p:pic>
        <p:nvPicPr>
          <p:cNvPr id="2050" name="Picture 2" descr="C:\Users\Анна\Desktop\ru12_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175" y="4653136"/>
            <a:ext cx="3810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351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095625" y="260350"/>
            <a:ext cx="6048375" cy="586581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вплоть до середины XIX века, особо серьёзных изменений в устройстве </a:t>
            </a:r>
            <a:r>
              <a:rPr lang="ru-RU" i="1" dirty="0" smtClean="0">
                <a:solidFill>
                  <a:srgbClr val="0070C0"/>
                </a:solidFill>
              </a:rPr>
              <a:t>вооружённых сил</a:t>
            </a:r>
            <a:r>
              <a:rPr lang="ru-RU" dirty="0" smtClean="0">
                <a:solidFill>
                  <a:srgbClr val="0070C0"/>
                </a:solidFill>
              </a:rPr>
              <a:t> не происходило. Во второй половине XVIII века в пехоте появились егеря, в коннице — кирасиры и гусары. На вооружение были приняты ружья с кремневыми замками образца 1753 года. К 1853 году численность армии составляла порядка 31 тысячи командного состава, 911 тысяч солдат в регулярных, 250 тысяч в нерегулярных войсках.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Анна\Desktop\220px-Russian_infantry_in_1786-9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2880320" cy="413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51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ВООРУЖЕННЫЕ СИЛЫ</a:t>
            </a:r>
            <a:endParaRPr lang="ru-RU" dirty="0"/>
          </a:p>
        </p:txBody>
      </p:sp>
      <p:pic>
        <p:nvPicPr>
          <p:cNvPr id="1026" name="Picture 2" descr="C:\Users\Анна\Desktop\220px-Russian_infantry_in_1786-9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2011680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27784" y="1772816"/>
            <a:ext cx="61206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Вооружённые силы (сухопутные — Армия) </a:t>
            </a:r>
            <a:r>
              <a:rPr lang="ru-RU" dirty="0" smtClean="0"/>
              <a:t>разделялись </a:t>
            </a:r>
            <a:r>
              <a:rPr lang="ru-RU" dirty="0" smtClean="0"/>
              <a:t>на полевую (рода войск — пехота, кавалерия, артиллерия, инженерные войска), местные (гарнизонные войска и </a:t>
            </a:r>
            <a:r>
              <a:rPr lang="ru-RU" dirty="0" err="1" smtClean="0"/>
              <a:t>ландмилиция</a:t>
            </a:r>
            <a:r>
              <a:rPr lang="ru-RU" dirty="0" smtClean="0"/>
              <a:t>) и иррегулярные (казачество, калмыки и некоторые другие степные народы) войска. В 1722 году введена система званий (чинов) — Табель о рангах, определились (выделились) «рода» и «виды» (в современном понимании) вооружённых сил: сухопутные войска, гвардейские войска, артиллерийские войска и морской флот.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46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 ПЕХОТА</a:t>
            </a:r>
            <a:endParaRPr lang="ru-RU" sz="88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Анна\Desktop\44515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2692" y="1600200"/>
            <a:ext cx="709861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39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Анна\Desktop\infant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403244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99992" y="1484784"/>
            <a:ext cx="44644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Русская пехота во время Отечественной войны 1812 года делилась на линейную (или тяжелую), легкую, морскую и гарнизонную. Линейная  пехота (полки Л-</a:t>
            </a:r>
            <a:r>
              <a:rPr lang="ru-RU" dirty="0" err="1" smtClean="0"/>
              <a:t>гв</a:t>
            </a:r>
            <a:r>
              <a:rPr lang="ru-RU" dirty="0" smtClean="0"/>
              <a:t>. Преображенский, Семеновский, Измайловский, Литовский, гренадерские и пехотные) была одета в темно-зеленые двубортные закрытые мундиры с фалдами и со стоячим воротником. В л-</a:t>
            </a:r>
            <a:r>
              <a:rPr lang="ru-RU" dirty="0" err="1" smtClean="0"/>
              <a:t>гв</a:t>
            </a:r>
            <a:r>
              <a:rPr lang="ru-RU" dirty="0" smtClean="0"/>
              <a:t>. Литовском полку мундиры имели красные </a:t>
            </a:r>
            <a:r>
              <a:rPr lang="ru-RU" dirty="0" err="1" smtClean="0"/>
              <a:t>настежные</a:t>
            </a:r>
            <a:r>
              <a:rPr lang="ru-RU" dirty="0" smtClean="0"/>
              <a:t> лацканы. В остальных полках мундиры застегивались на шесть рядов пуговиц. Фалды обшивались красным приборным сукном. Воротники и обшлага мундиров в пехотных и гренадерских полках изготовлялись из красного приборного сукна.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73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2089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Основным оружием пехотного солдата было гладкоствольное кремневое ружье с трехгранным штыком и красным погонным </a:t>
            </a:r>
            <a:r>
              <a:rPr lang="ru-RU" sz="2000" dirty="0" smtClean="0">
                <a:solidFill>
                  <a:srgbClr val="002060"/>
                </a:solidFill>
              </a:rPr>
              <a:t>ремнем. </a:t>
            </a:r>
            <a:r>
              <a:rPr lang="ru-RU" sz="2000" dirty="0">
                <a:solidFill>
                  <a:srgbClr val="002060"/>
                </a:solidFill>
              </a:rPr>
              <a:t>Единого образца ружей не существовало, в одном полку, могло быть до сорока калибров оружия. Проблема снабжения солдат соответствующим боезапасом решалась просто: каждый воин сам себе отливал круглые свинцовые пули, благо это можно было делать прямо на костре, и снаряжал бумажные патроны. Для патронов, пуль, пороха, а также ружейных принадлежностей, </a:t>
            </a:r>
            <a:r>
              <a:rPr lang="ru-RU" sz="2000" dirty="0" smtClean="0">
                <a:solidFill>
                  <a:srgbClr val="002060"/>
                </a:solidFill>
              </a:rPr>
              <a:t>служил </a:t>
            </a:r>
            <a:r>
              <a:rPr lang="ru-RU" sz="2000" dirty="0" err="1" smtClean="0">
                <a:solidFill>
                  <a:srgbClr val="002060"/>
                </a:solidFill>
              </a:rPr>
              <a:t>посумок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из черной твердой кожи с медной бляхой (гербом) на крышке, который носили сзади на беленом ремне через левое плечо. 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На левом боку солдат носил </a:t>
            </a:r>
            <a:r>
              <a:rPr lang="ru-RU" sz="2000" dirty="0" err="1">
                <a:solidFill>
                  <a:srgbClr val="002060"/>
                </a:solidFill>
              </a:rPr>
              <a:t>полусаблю</a:t>
            </a:r>
            <a:r>
              <a:rPr lang="ru-RU" sz="2000" dirty="0">
                <a:solidFill>
                  <a:srgbClr val="002060"/>
                </a:solidFill>
              </a:rPr>
              <a:t> (тесак) в коричневых кожаных ножнах. Эфес и оковка ножен изготовлялись из желтой меди. </a:t>
            </a:r>
            <a:r>
              <a:rPr lang="ru-RU" sz="2000" dirty="0" err="1">
                <a:solidFill>
                  <a:srgbClr val="002060"/>
                </a:solidFill>
              </a:rPr>
              <a:t>Полусабля</a:t>
            </a:r>
            <a:r>
              <a:rPr lang="ru-RU" sz="2000" dirty="0">
                <a:solidFill>
                  <a:srgbClr val="002060"/>
                </a:solidFill>
              </a:rPr>
              <a:t> висела на беленой кожаной портупее через правое плечо. На этой же портупее кренились и ножны штыка. На эфесе крепился темляк. По </a:t>
            </a:r>
            <a:r>
              <a:rPr lang="ru-RU" sz="2000" u="sng" dirty="0">
                <a:solidFill>
                  <a:srgbClr val="002060"/>
                </a:solidFill>
                <a:hlinkClick r:id="rId3"/>
              </a:rPr>
              <a:t>расцветке темляка</a:t>
            </a:r>
            <a:r>
              <a:rPr lang="ru-RU" sz="2000" dirty="0">
                <a:solidFill>
                  <a:srgbClr val="002060"/>
                </a:solidFill>
              </a:rPr>
              <a:t> можно было определить принадлежность солдата к той или иной роте.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Личные вещи воина помещались в кожаном ранце. В теплое время года в походе шинели </a:t>
            </a:r>
            <a:r>
              <a:rPr lang="ru-RU" sz="2000" dirty="0" err="1">
                <a:solidFill>
                  <a:srgbClr val="002060"/>
                </a:solidFill>
              </a:rPr>
              <a:t>скатывылись</a:t>
            </a:r>
            <a:r>
              <a:rPr lang="ru-RU" sz="2000" dirty="0">
                <a:solidFill>
                  <a:srgbClr val="002060"/>
                </a:solidFill>
              </a:rPr>
              <a:t> в валик (скатку), и эта скатка надевалась через плечо. В этом случае ранец надевался поверх скатки. Часть мелких вещей носилась за подкладкой кивера.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824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на\Desktop\картинки к презентации\pavl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7338"/>
            <a:ext cx="27146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polygonv.narod.ru/vp-inf12/muzik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8640"/>
            <a:ext cx="4276725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563888" y="3236640"/>
            <a:ext cx="5112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1.Батальонный барабанщик Лейб-гвардии Семеновского полка (музыкант унтер-офицерского звания); 2.Флейтщик Орловского пехотного полка. Должности музыкантов нередко замещались подростками, - сыновьями солдат. 3. Ротный барабанщик Орловского пехотного полка. 4. Валторнист 1-го егерского полка. Музыкант унтер-офицерского звания.</a:t>
            </a:r>
          </a:p>
        </p:txBody>
      </p:sp>
    </p:spTree>
    <p:extLst>
      <p:ext uri="{BB962C8B-B14F-4D97-AF65-F5344CB8AC3E}">
        <p14:creationId xmlns:p14="http://schemas.microsoft.com/office/powerpoint/2010/main" val="1608629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Анна\Desktop\garniz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27051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59832" y="0"/>
            <a:ext cx="59046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Внутренняя стража — род войск, существовавший в России с 1811 по 1864 год для несения караульной и конвойной службы. Кроме общих воинских обязанностей на Внутреннюю стражу возлагались еще и специальные в отношении к губернскому начальству. Рядовые Внутренней стражи носили серые мундиры с желтыми воротниками и обшлагами и серые панталоны с крагами, Отвороты фалд серые, с красными выпушками. Приборный металл — белый. Кивера – как в гарнизонных полках.</a:t>
            </a:r>
            <a:br>
              <a:rPr lang="ru-RU" dirty="0"/>
            </a:br>
            <a:r>
              <a:rPr lang="ru-RU" dirty="0"/>
              <a:t>Унтер-офицеры были обмундированы так же, как рядовые, На воротнике и обшлагах мундира — серебряный галун.</a:t>
            </a:r>
            <a:br>
              <a:rPr lang="ru-RU" dirty="0"/>
            </a:br>
            <a:r>
              <a:rPr lang="ru-RU" dirty="0"/>
              <a:t>Унтер-офицеры были обмундированы так же, как рядовые, На воротнике и обшлагах мундира — серебряный галун.</a:t>
            </a:r>
            <a:br>
              <a:rPr lang="ru-RU" dirty="0"/>
            </a:br>
            <a:r>
              <a:rPr lang="ru-RU" dirty="0"/>
              <a:t>Отличием обмундирования офицеров Внутренней стражи были темно-зеленые мундиры и клапаны на обшлагах: у первых батальонов или </a:t>
            </a:r>
            <a:r>
              <a:rPr lang="ru-RU" dirty="0" err="1"/>
              <a:t>полубатальонов</a:t>
            </a:r>
            <a:r>
              <a:rPr lang="ru-RU" dirty="0"/>
              <a:t> в каждой бригаде — темно-зеленые;  у вторых — темно-зеленые с желтой выпушкой, у третьих —желтые.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584806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204</TotalTime>
  <Words>1806</Words>
  <Application>Microsoft Office PowerPoint</Application>
  <PresentationFormat>Экран (4:3)</PresentationFormat>
  <Paragraphs>52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ВИДЫ СУХОПУТНЫХ ВОЙСК </vt:lpstr>
      <vt:lpstr>СУХОПУТНЫЕ ВОЙСКА</vt:lpstr>
      <vt:lpstr>Презентация PowerPoint</vt:lpstr>
      <vt:lpstr>ВООРУЖЕННЫЕ СИЛЫ</vt:lpstr>
      <vt:lpstr> ПЕХОТА</vt:lpstr>
      <vt:lpstr>Презентация PowerPoint</vt:lpstr>
      <vt:lpstr>Презентация PowerPoint</vt:lpstr>
      <vt:lpstr>Презентация PowerPoint</vt:lpstr>
      <vt:lpstr>Презентация PowerPoint</vt:lpstr>
      <vt:lpstr>РУССКАЯ КОННИЦА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СУХОПУТНЫХ ВОЙСК</dc:title>
  <dc:creator>Анна</dc:creator>
  <cp:lastModifiedBy>Анна</cp:lastModifiedBy>
  <cp:revision>15</cp:revision>
  <dcterms:created xsi:type="dcterms:W3CDTF">2014-02-11T15:35:31Z</dcterms:created>
  <dcterms:modified xsi:type="dcterms:W3CDTF">2014-02-16T13:47:56Z</dcterms:modified>
</cp:coreProperties>
</file>