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0" r:id="rId17"/>
    <p:sldId id="278" r:id="rId18"/>
    <p:sldId id="275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5F1B1-3A75-4F9E-8923-0AB37F8C55B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F6543AE-2C7D-4BB6-A213-E9921A8C894B}">
      <dgm:prSet phldrT="[Текст]" phldr="1"/>
      <dgm:spPr/>
      <dgm:t>
        <a:bodyPr/>
        <a:lstStyle/>
        <a:p>
          <a:endParaRPr lang="ru-RU"/>
        </a:p>
      </dgm:t>
    </dgm:pt>
    <dgm:pt modelId="{EE2E8805-8D88-4E5C-B50B-EF0DECD0D26B}" type="parTrans" cxnId="{FD780C72-6521-449C-96A8-204260683F22}">
      <dgm:prSet/>
      <dgm:spPr/>
      <dgm:t>
        <a:bodyPr/>
        <a:lstStyle/>
        <a:p>
          <a:endParaRPr lang="ru-RU"/>
        </a:p>
      </dgm:t>
    </dgm:pt>
    <dgm:pt modelId="{1988E0CC-812F-4EA8-B15D-7D518C0EFEFD}" type="sibTrans" cxnId="{FD780C72-6521-449C-96A8-204260683F22}">
      <dgm:prSet/>
      <dgm:spPr/>
      <dgm:t>
        <a:bodyPr/>
        <a:lstStyle/>
        <a:p>
          <a:endParaRPr lang="ru-RU"/>
        </a:p>
      </dgm:t>
    </dgm:pt>
    <dgm:pt modelId="{F520A9E0-01D3-4B1B-8231-450420CF9509}">
      <dgm:prSet phldrT="[Текст]" phldr="1"/>
      <dgm:spPr/>
      <dgm:t>
        <a:bodyPr/>
        <a:lstStyle/>
        <a:p>
          <a:endParaRPr lang="ru-RU"/>
        </a:p>
      </dgm:t>
    </dgm:pt>
    <dgm:pt modelId="{DC5AAEF5-C76C-4EDC-8A9E-7A7E07AFFA18}" type="parTrans" cxnId="{E5EA2F6A-683B-4AC6-A7DD-7B6E2D9B917E}">
      <dgm:prSet/>
      <dgm:spPr/>
      <dgm:t>
        <a:bodyPr/>
        <a:lstStyle/>
        <a:p>
          <a:endParaRPr lang="ru-RU"/>
        </a:p>
      </dgm:t>
    </dgm:pt>
    <dgm:pt modelId="{D004ACBC-9377-4F0B-87BE-154941936241}" type="sibTrans" cxnId="{E5EA2F6A-683B-4AC6-A7DD-7B6E2D9B917E}">
      <dgm:prSet/>
      <dgm:spPr/>
      <dgm:t>
        <a:bodyPr/>
        <a:lstStyle/>
        <a:p>
          <a:endParaRPr lang="ru-RU"/>
        </a:p>
      </dgm:t>
    </dgm:pt>
    <dgm:pt modelId="{9EE6DCC9-39E8-400A-8873-F364BC6BB54C}">
      <dgm:prSet phldrT="[Текст]" phldr="1"/>
      <dgm:spPr/>
      <dgm:t>
        <a:bodyPr/>
        <a:lstStyle/>
        <a:p>
          <a:endParaRPr lang="ru-RU"/>
        </a:p>
      </dgm:t>
    </dgm:pt>
    <dgm:pt modelId="{43C8800D-84A0-4A6B-A7F8-CB5A4D41E5F9}" type="parTrans" cxnId="{416EF391-A41C-4220-9A6D-92D1C3C3EE94}">
      <dgm:prSet/>
      <dgm:spPr/>
      <dgm:t>
        <a:bodyPr/>
        <a:lstStyle/>
        <a:p>
          <a:endParaRPr lang="ru-RU"/>
        </a:p>
      </dgm:t>
    </dgm:pt>
    <dgm:pt modelId="{BEC5B365-7A39-4203-8E5E-6839E2EECD8C}" type="sibTrans" cxnId="{416EF391-A41C-4220-9A6D-92D1C3C3EE94}">
      <dgm:prSet/>
      <dgm:spPr/>
      <dgm:t>
        <a:bodyPr/>
        <a:lstStyle/>
        <a:p>
          <a:endParaRPr lang="ru-RU"/>
        </a:p>
      </dgm:t>
    </dgm:pt>
    <dgm:pt modelId="{C2759BAE-7581-4C1C-8E60-365C0CD7B11F}" type="pres">
      <dgm:prSet presAssocID="{E045F1B1-3A75-4F9E-8923-0AB37F8C55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634123-B29D-4FAA-B7E5-E0EE87F04A49}" type="pres">
      <dgm:prSet presAssocID="{CF6543AE-2C7D-4BB6-A213-E9921A8C894B}" presName="hierRoot1" presStyleCnt="0"/>
      <dgm:spPr/>
    </dgm:pt>
    <dgm:pt modelId="{C9D3EA26-E8D2-4E06-9BB6-0ED12237F7DF}" type="pres">
      <dgm:prSet presAssocID="{CF6543AE-2C7D-4BB6-A213-E9921A8C894B}" presName="composite" presStyleCnt="0"/>
      <dgm:spPr/>
    </dgm:pt>
    <dgm:pt modelId="{9AD4013E-D1A6-4B88-8285-0E8D19A94A3A}" type="pres">
      <dgm:prSet presAssocID="{CF6543AE-2C7D-4BB6-A213-E9921A8C894B}" presName="background" presStyleLbl="node0" presStyleIdx="0" presStyleCnt="1"/>
      <dgm:spPr/>
    </dgm:pt>
    <dgm:pt modelId="{845FF1E4-8C3F-4032-B387-4B87E5C29B56}" type="pres">
      <dgm:prSet presAssocID="{CF6543AE-2C7D-4BB6-A213-E9921A8C894B}" presName="text" presStyleLbl="fgAcc0" presStyleIdx="0" presStyleCnt="1">
        <dgm:presLayoutVars>
          <dgm:chPref val="3"/>
        </dgm:presLayoutVars>
      </dgm:prSet>
      <dgm:spPr/>
    </dgm:pt>
    <dgm:pt modelId="{FB87738C-68E3-450B-91BD-2F74BFD6C17D}" type="pres">
      <dgm:prSet presAssocID="{CF6543AE-2C7D-4BB6-A213-E9921A8C894B}" presName="hierChild2" presStyleCnt="0"/>
      <dgm:spPr/>
    </dgm:pt>
    <dgm:pt modelId="{AB0EC06D-AD30-450A-A8B0-6CB365694FC4}" type="pres">
      <dgm:prSet presAssocID="{DC5AAEF5-C76C-4EDC-8A9E-7A7E07AFFA18}" presName="Name10" presStyleLbl="parChTrans1D2" presStyleIdx="0" presStyleCnt="2"/>
      <dgm:spPr/>
    </dgm:pt>
    <dgm:pt modelId="{94082071-D091-461E-8B6C-826189779EE9}" type="pres">
      <dgm:prSet presAssocID="{F520A9E0-01D3-4B1B-8231-450420CF9509}" presName="hierRoot2" presStyleCnt="0"/>
      <dgm:spPr/>
    </dgm:pt>
    <dgm:pt modelId="{8E96DC39-8F8D-4775-83A3-58967C9B5301}" type="pres">
      <dgm:prSet presAssocID="{F520A9E0-01D3-4B1B-8231-450420CF9509}" presName="composite2" presStyleCnt="0"/>
      <dgm:spPr/>
    </dgm:pt>
    <dgm:pt modelId="{38B408B9-6D71-46C1-9C91-C6A3D9709D0D}" type="pres">
      <dgm:prSet presAssocID="{F520A9E0-01D3-4B1B-8231-450420CF9509}" presName="background2" presStyleLbl="node2" presStyleIdx="0" presStyleCnt="2"/>
      <dgm:spPr/>
    </dgm:pt>
    <dgm:pt modelId="{EFD24C86-F0E9-437F-BF1A-DE85012A38F8}" type="pres">
      <dgm:prSet presAssocID="{F520A9E0-01D3-4B1B-8231-450420CF9509}" presName="text2" presStyleLbl="fgAcc2" presStyleIdx="0" presStyleCnt="2">
        <dgm:presLayoutVars>
          <dgm:chPref val="3"/>
        </dgm:presLayoutVars>
      </dgm:prSet>
      <dgm:spPr/>
    </dgm:pt>
    <dgm:pt modelId="{9B4DE400-C197-48BF-8F0C-E0F794A12846}" type="pres">
      <dgm:prSet presAssocID="{F520A9E0-01D3-4B1B-8231-450420CF9509}" presName="hierChild3" presStyleCnt="0"/>
      <dgm:spPr/>
    </dgm:pt>
    <dgm:pt modelId="{5F1584D3-957F-4D92-A9E8-DADC06E204F1}" type="pres">
      <dgm:prSet presAssocID="{43C8800D-84A0-4A6B-A7F8-CB5A4D41E5F9}" presName="Name10" presStyleLbl="parChTrans1D2" presStyleIdx="1" presStyleCnt="2"/>
      <dgm:spPr/>
    </dgm:pt>
    <dgm:pt modelId="{33C6DD1A-7D02-47A3-B755-2929E064398C}" type="pres">
      <dgm:prSet presAssocID="{9EE6DCC9-39E8-400A-8873-F364BC6BB54C}" presName="hierRoot2" presStyleCnt="0"/>
      <dgm:spPr/>
    </dgm:pt>
    <dgm:pt modelId="{7D026747-5AC8-4557-A18E-997F09BA8DC6}" type="pres">
      <dgm:prSet presAssocID="{9EE6DCC9-39E8-400A-8873-F364BC6BB54C}" presName="composite2" presStyleCnt="0"/>
      <dgm:spPr/>
    </dgm:pt>
    <dgm:pt modelId="{509C398A-2C84-4F8C-B059-E46205FDD82A}" type="pres">
      <dgm:prSet presAssocID="{9EE6DCC9-39E8-400A-8873-F364BC6BB54C}" presName="background2" presStyleLbl="node2" presStyleIdx="1" presStyleCnt="2"/>
      <dgm:spPr/>
    </dgm:pt>
    <dgm:pt modelId="{8E7C3020-55FF-442A-9D60-029F022EA1B2}" type="pres">
      <dgm:prSet presAssocID="{9EE6DCC9-39E8-400A-8873-F364BC6BB54C}" presName="text2" presStyleLbl="fgAcc2" presStyleIdx="1" presStyleCnt="2">
        <dgm:presLayoutVars>
          <dgm:chPref val="3"/>
        </dgm:presLayoutVars>
      </dgm:prSet>
      <dgm:spPr/>
    </dgm:pt>
    <dgm:pt modelId="{65CECC6D-51A0-459F-8DB5-74128ADCDEB2}" type="pres">
      <dgm:prSet presAssocID="{9EE6DCC9-39E8-400A-8873-F364BC6BB54C}" presName="hierChild3" presStyleCnt="0"/>
      <dgm:spPr/>
    </dgm:pt>
  </dgm:ptLst>
  <dgm:cxnLst>
    <dgm:cxn modelId="{47CE0371-D93C-44B9-B4D9-2DD85E7AD819}" type="presOf" srcId="{DC5AAEF5-C76C-4EDC-8A9E-7A7E07AFFA18}" destId="{AB0EC06D-AD30-450A-A8B0-6CB365694FC4}" srcOrd="0" destOrd="0" presId="urn:microsoft.com/office/officeart/2005/8/layout/hierarchy1"/>
    <dgm:cxn modelId="{6E4F6A68-F0F4-48BF-BE09-BE5C62FEBF5E}" type="presOf" srcId="{43C8800D-84A0-4A6B-A7F8-CB5A4D41E5F9}" destId="{5F1584D3-957F-4D92-A9E8-DADC06E204F1}" srcOrd="0" destOrd="0" presId="urn:microsoft.com/office/officeart/2005/8/layout/hierarchy1"/>
    <dgm:cxn modelId="{51143417-3C5A-4BB9-AA7F-7266239F9320}" type="presOf" srcId="{E045F1B1-3A75-4F9E-8923-0AB37F8C55B1}" destId="{C2759BAE-7581-4C1C-8E60-365C0CD7B11F}" srcOrd="0" destOrd="0" presId="urn:microsoft.com/office/officeart/2005/8/layout/hierarchy1"/>
    <dgm:cxn modelId="{851D3C56-B4FE-4DC3-9EF4-EBC0E3E0511C}" type="presOf" srcId="{CF6543AE-2C7D-4BB6-A213-E9921A8C894B}" destId="{845FF1E4-8C3F-4032-B387-4B87E5C29B56}" srcOrd="0" destOrd="0" presId="urn:microsoft.com/office/officeart/2005/8/layout/hierarchy1"/>
    <dgm:cxn modelId="{416EF391-A41C-4220-9A6D-92D1C3C3EE94}" srcId="{CF6543AE-2C7D-4BB6-A213-E9921A8C894B}" destId="{9EE6DCC9-39E8-400A-8873-F364BC6BB54C}" srcOrd="1" destOrd="0" parTransId="{43C8800D-84A0-4A6B-A7F8-CB5A4D41E5F9}" sibTransId="{BEC5B365-7A39-4203-8E5E-6839E2EECD8C}"/>
    <dgm:cxn modelId="{FD780C72-6521-449C-96A8-204260683F22}" srcId="{E045F1B1-3A75-4F9E-8923-0AB37F8C55B1}" destId="{CF6543AE-2C7D-4BB6-A213-E9921A8C894B}" srcOrd="0" destOrd="0" parTransId="{EE2E8805-8D88-4E5C-B50B-EF0DECD0D26B}" sibTransId="{1988E0CC-812F-4EA8-B15D-7D518C0EFEFD}"/>
    <dgm:cxn modelId="{E129211B-28B4-4D35-A22B-B4A3F5569058}" type="presOf" srcId="{9EE6DCC9-39E8-400A-8873-F364BC6BB54C}" destId="{8E7C3020-55FF-442A-9D60-029F022EA1B2}" srcOrd="0" destOrd="0" presId="urn:microsoft.com/office/officeart/2005/8/layout/hierarchy1"/>
    <dgm:cxn modelId="{E5EA2F6A-683B-4AC6-A7DD-7B6E2D9B917E}" srcId="{CF6543AE-2C7D-4BB6-A213-E9921A8C894B}" destId="{F520A9E0-01D3-4B1B-8231-450420CF9509}" srcOrd="0" destOrd="0" parTransId="{DC5AAEF5-C76C-4EDC-8A9E-7A7E07AFFA18}" sibTransId="{D004ACBC-9377-4F0B-87BE-154941936241}"/>
    <dgm:cxn modelId="{C83BBFDC-507F-4406-82DB-CDA19480AC01}" type="presOf" srcId="{F520A9E0-01D3-4B1B-8231-450420CF9509}" destId="{EFD24C86-F0E9-437F-BF1A-DE85012A38F8}" srcOrd="0" destOrd="0" presId="urn:microsoft.com/office/officeart/2005/8/layout/hierarchy1"/>
    <dgm:cxn modelId="{E9CEABAF-8470-40BA-8BCD-2F8B0556691D}" type="presParOf" srcId="{C2759BAE-7581-4C1C-8E60-365C0CD7B11F}" destId="{2D634123-B29D-4FAA-B7E5-E0EE87F04A49}" srcOrd="0" destOrd="0" presId="urn:microsoft.com/office/officeart/2005/8/layout/hierarchy1"/>
    <dgm:cxn modelId="{EA5FDF73-ABBA-404B-B39C-FF8309201CE1}" type="presParOf" srcId="{2D634123-B29D-4FAA-B7E5-E0EE87F04A49}" destId="{C9D3EA26-E8D2-4E06-9BB6-0ED12237F7DF}" srcOrd="0" destOrd="0" presId="urn:microsoft.com/office/officeart/2005/8/layout/hierarchy1"/>
    <dgm:cxn modelId="{3D7CCAE1-E901-4927-8CC0-DF9DB1BF5071}" type="presParOf" srcId="{C9D3EA26-E8D2-4E06-9BB6-0ED12237F7DF}" destId="{9AD4013E-D1A6-4B88-8285-0E8D19A94A3A}" srcOrd="0" destOrd="0" presId="urn:microsoft.com/office/officeart/2005/8/layout/hierarchy1"/>
    <dgm:cxn modelId="{99B7B24B-BBE5-41FA-A42F-8400C8D2592D}" type="presParOf" srcId="{C9D3EA26-E8D2-4E06-9BB6-0ED12237F7DF}" destId="{845FF1E4-8C3F-4032-B387-4B87E5C29B56}" srcOrd="1" destOrd="0" presId="urn:microsoft.com/office/officeart/2005/8/layout/hierarchy1"/>
    <dgm:cxn modelId="{D27EDC57-6B04-4DD0-A1DB-3A274D3E09F7}" type="presParOf" srcId="{2D634123-B29D-4FAA-B7E5-E0EE87F04A49}" destId="{FB87738C-68E3-450B-91BD-2F74BFD6C17D}" srcOrd="1" destOrd="0" presId="urn:microsoft.com/office/officeart/2005/8/layout/hierarchy1"/>
    <dgm:cxn modelId="{B400103C-B0DC-44F0-A72F-1B726847D128}" type="presParOf" srcId="{FB87738C-68E3-450B-91BD-2F74BFD6C17D}" destId="{AB0EC06D-AD30-450A-A8B0-6CB365694FC4}" srcOrd="0" destOrd="0" presId="urn:microsoft.com/office/officeart/2005/8/layout/hierarchy1"/>
    <dgm:cxn modelId="{04216D50-CA55-42C4-9E94-26F710B8ACB1}" type="presParOf" srcId="{FB87738C-68E3-450B-91BD-2F74BFD6C17D}" destId="{94082071-D091-461E-8B6C-826189779EE9}" srcOrd="1" destOrd="0" presId="urn:microsoft.com/office/officeart/2005/8/layout/hierarchy1"/>
    <dgm:cxn modelId="{B5F284B9-0A93-4AE8-8916-03290504A10E}" type="presParOf" srcId="{94082071-D091-461E-8B6C-826189779EE9}" destId="{8E96DC39-8F8D-4775-83A3-58967C9B5301}" srcOrd="0" destOrd="0" presId="urn:microsoft.com/office/officeart/2005/8/layout/hierarchy1"/>
    <dgm:cxn modelId="{CF88B26A-BF8E-43EA-B188-60A8BDD7341B}" type="presParOf" srcId="{8E96DC39-8F8D-4775-83A3-58967C9B5301}" destId="{38B408B9-6D71-46C1-9C91-C6A3D9709D0D}" srcOrd="0" destOrd="0" presId="urn:microsoft.com/office/officeart/2005/8/layout/hierarchy1"/>
    <dgm:cxn modelId="{51E9BADC-DE49-4D7F-9F13-D526749463C8}" type="presParOf" srcId="{8E96DC39-8F8D-4775-83A3-58967C9B5301}" destId="{EFD24C86-F0E9-437F-BF1A-DE85012A38F8}" srcOrd="1" destOrd="0" presId="urn:microsoft.com/office/officeart/2005/8/layout/hierarchy1"/>
    <dgm:cxn modelId="{3C2E69E7-297A-4A73-9256-14F4271AF1C7}" type="presParOf" srcId="{94082071-D091-461E-8B6C-826189779EE9}" destId="{9B4DE400-C197-48BF-8F0C-E0F794A12846}" srcOrd="1" destOrd="0" presId="urn:microsoft.com/office/officeart/2005/8/layout/hierarchy1"/>
    <dgm:cxn modelId="{6C86E7E2-D1DA-4088-A3F1-11B65777F110}" type="presParOf" srcId="{FB87738C-68E3-450B-91BD-2F74BFD6C17D}" destId="{5F1584D3-957F-4D92-A9E8-DADC06E204F1}" srcOrd="2" destOrd="0" presId="urn:microsoft.com/office/officeart/2005/8/layout/hierarchy1"/>
    <dgm:cxn modelId="{EA9144EB-9C54-4BF1-A02C-AFB6BAC79419}" type="presParOf" srcId="{FB87738C-68E3-450B-91BD-2F74BFD6C17D}" destId="{33C6DD1A-7D02-47A3-B755-2929E064398C}" srcOrd="3" destOrd="0" presId="urn:microsoft.com/office/officeart/2005/8/layout/hierarchy1"/>
    <dgm:cxn modelId="{4D53FC24-4ED4-4190-89C7-BD4524608371}" type="presParOf" srcId="{33C6DD1A-7D02-47A3-B755-2929E064398C}" destId="{7D026747-5AC8-4557-A18E-997F09BA8DC6}" srcOrd="0" destOrd="0" presId="urn:microsoft.com/office/officeart/2005/8/layout/hierarchy1"/>
    <dgm:cxn modelId="{F12F7F37-DFE7-4CEB-9E6B-3A75A737447F}" type="presParOf" srcId="{7D026747-5AC8-4557-A18E-997F09BA8DC6}" destId="{509C398A-2C84-4F8C-B059-E46205FDD82A}" srcOrd="0" destOrd="0" presId="urn:microsoft.com/office/officeart/2005/8/layout/hierarchy1"/>
    <dgm:cxn modelId="{7D75FB31-8BED-43B6-A890-C1B11C0F3585}" type="presParOf" srcId="{7D026747-5AC8-4557-A18E-997F09BA8DC6}" destId="{8E7C3020-55FF-442A-9D60-029F022EA1B2}" srcOrd="1" destOrd="0" presId="urn:microsoft.com/office/officeart/2005/8/layout/hierarchy1"/>
    <dgm:cxn modelId="{E6F4820C-0CD5-481A-99E1-03C0C50DF1DA}" type="presParOf" srcId="{33C6DD1A-7D02-47A3-B755-2929E064398C}" destId="{65CECC6D-51A0-459F-8DB5-74128ADCDE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3BA0B-B278-4DF2-82E5-C584306DF7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DB492C-4C7A-4796-B1EB-E5E61A3448B3}">
      <dgm:prSet phldrT="[Текст]" custT="1"/>
      <dgm:spPr/>
      <dgm:t>
        <a:bodyPr/>
        <a:lstStyle/>
        <a:p>
          <a:r>
            <a:rPr lang="ru-RU" sz="2800" dirty="0" smtClean="0"/>
            <a:t>Народное собрание</a:t>
          </a:r>
          <a:endParaRPr lang="ru-RU" sz="2800" dirty="0"/>
        </a:p>
      </dgm:t>
    </dgm:pt>
    <dgm:pt modelId="{F3F3B6E2-0F9F-4CD3-B313-97836E0BCF74}" type="parTrans" cxnId="{0C962648-ACB7-42BD-A7A2-3EF34CE21629}">
      <dgm:prSet/>
      <dgm:spPr/>
      <dgm:t>
        <a:bodyPr/>
        <a:lstStyle/>
        <a:p>
          <a:endParaRPr lang="ru-RU"/>
        </a:p>
      </dgm:t>
    </dgm:pt>
    <dgm:pt modelId="{8A93D955-160F-4EB9-B79D-AB5BCBE09EEB}" type="sibTrans" cxnId="{0C962648-ACB7-42BD-A7A2-3EF34CE21629}">
      <dgm:prSet/>
      <dgm:spPr/>
      <dgm:t>
        <a:bodyPr/>
        <a:lstStyle/>
        <a:p>
          <a:endParaRPr lang="ru-RU"/>
        </a:p>
      </dgm:t>
    </dgm:pt>
    <dgm:pt modelId="{8243D9AB-183D-4440-A230-345A5494D61B}">
      <dgm:prSet phldrT="[Текст]" custT="1"/>
      <dgm:spPr/>
      <dgm:t>
        <a:bodyPr/>
        <a:lstStyle/>
        <a:p>
          <a:r>
            <a:rPr lang="ru-RU" sz="2800" dirty="0" smtClean="0"/>
            <a:t>Сенат</a:t>
          </a:r>
          <a:endParaRPr lang="ru-RU" sz="2800" dirty="0"/>
        </a:p>
      </dgm:t>
    </dgm:pt>
    <dgm:pt modelId="{F5BCA6BA-9AFB-4B74-ABE6-91D88C701D70}" type="parTrans" cxnId="{EA2C20BD-B655-4541-BB04-34FE538C24D3}">
      <dgm:prSet/>
      <dgm:spPr/>
      <dgm:t>
        <a:bodyPr/>
        <a:lstStyle/>
        <a:p>
          <a:endParaRPr lang="ru-RU"/>
        </a:p>
      </dgm:t>
    </dgm:pt>
    <dgm:pt modelId="{A6BEB82D-3CF5-4490-AA67-7F16C55F3936}" type="sibTrans" cxnId="{EA2C20BD-B655-4541-BB04-34FE538C24D3}">
      <dgm:prSet/>
      <dgm:spPr/>
      <dgm:t>
        <a:bodyPr/>
        <a:lstStyle/>
        <a:p>
          <a:endParaRPr lang="ru-RU"/>
        </a:p>
      </dgm:t>
    </dgm:pt>
    <dgm:pt modelId="{A102F0DE-C904-4262-B38D-A012942BB439}">
      <dgm:prSet phldrT="[Текст]" custT="1"/>
      <dgm:spPr/>
      <dgm:t>
        <a:bodyPr/>
        <a:lstStyle/>
        <a:p>
          <a:r>
            <a:rPr lang="ru-RU" sz="2800" dirty="0" smtClean="0"/>
            <a:t>цари</a:t>
          </a:r>
          <a:endParaRPr lang="ru-RU" sz="2800" dirty="0"/>
        </a:p>
      </dgm:t>
    </dgm:pt>
    <dgm:pt modelId="{B3968C10-75F0-48D0-B2F9-766F1199C51F}" type="parTrans" cxnId="{819B8C8C-16EB-486F-9D2D-20125401E077}">
      <dgm:prSet/>
      <dgm:spPr/>
      <dgm:t>
        <a:bodyPr/>
        <a:lstStyle/>
        <a:p>
          <a:endParaRPr lang="ru-RU"/>
        </a:p>
      </dgm:t>
    </dgm:pt>
    <dgm:pt modelId="{FA55A51B-6167-4D0C-80BA-9EC7B88A1F65}" type="sibTrans" cxnId="{819B8C8C-16EB-486F-9D2D-20125401E077}">
      <dgm:prSet/>
      <dgm:spPr/>
      <dgm:t>
        <a:bodyPr/>
        <a:lstStyle/>
        <a:p>
          <a:endParaRPr lang="ru-RU"/>
        </a:p>
      </dgm:t>
    </dgm:pt>
    <dgm:pt modelId="{059DC458-60C3-4028-A596-2211BD0DF81D}" type="pres">
      <dgm:prSet presAssocID="{50D3BA0B-B278-4DF2-82E5-C584306DF7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585620-E680-4425-BD70-24759A30D091}" type="pres">
      <dgm:prSet presAssocID="{49DB492C-4C7A-4796-B1EB-E5E61A3448B3}" presName="hierRoot1" presStyleCnt="0"/>
      <dgm:spPr/>
    </dgm:pt>
    <dgm:pt modelId="{3C768775-6C9A-4B40-A85A-D68B9537F947}" type="pres">
      <dgm:prSet presAssocID="{49DB492C-4C7A-4796-B1EB-E5E61A3448B3}" presName="composite" presStyleCnt="0"/>
      <dgm:spPr/>
    </dgm:pt>
    <dgm:pt modelId="{736A7A9A-8F43-4D90-A16C-C89801CEE465}" type="pres">
      <dgm:prSet presAssocID="{49DB492C-4C7A-4796-B1EB-E5E61A3448B3}" presName="background" presStyleLbl="node0" presStyleIdx="0" presStyleCnt="1"/>
      <dgm:spPr/>
    </dgm:pt>
    <dgm:pt modelId="{756204C9-CA76-4B9A-978F-72EB8BCFA48C}" type="pres">
      <dgm:prSet presAssocID="{49DB492C-4C7A-4796-B1EB-E5E61A3448B3}" presName="text" presStyleLbl="fgAcc0" presStyleIdx="0" presStyleCnt="1" custScaleY="59003" custLinFactNeighborX="1266" custLinFactNeighborY="1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7B36A-172D-4B1F-A4DC-6FEB8A75439D}" type="pres">
      <dgm:prSet presAssocID="{49DB492C-4C7A-4796-B1EB-E5E61A3448B3}" presName="hierChild2" presStyleCnt="0"/>
      <dgm:spPr/>
    </dgm:pt>
    <dgm:pt modelId="{DC5A4ECF-879F-43E5-BE79-435CEEBEE723}" type="pres">
      <dgm:prSet presAssocID="{F5BCA6BA-9AFB-4B74-ABE6-91D88C701D7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C43FE1B-B758-42D5-A9F3-4C12B818CDF9}" type="pres">
      <dgm:prSet presAssocID="{8243D9AB-183D-4440-A230-345A5494D61B}" presName="hierRoot2" presStyleCnt="0"/>
      <dgm:spPr/>
    </dgm:pt>
    <dgm:pt modelId="{28D48FFB-74C7-4997-9132-A18A6EE64AB6}" type="pres">
      <dgm:prSet presAssocID="{8243D9AB-183D-4440-A230-345A5494D61B}" presName="composite2" presStyleCnt="0"/>
      <dgm:spPr/>
    </dgm:pt>
    <dgm:pt modelId="{19F3221E-0B53-44F5-96D0-0B15DDD97121}" type="pres">
      <dgm:prSet presAssocID="{8243D9AB-183D-4440-A230-345A5494D61B}" presName="background2" presStyleLbl="node2" presStyleIdx="0" presStyleCnt="2"/>
      <dgm:spPr/>
    </dgm:pt>
    <dgm:pt modelId="{77D8EDB1-9717-4B1A-9279-388AA58989D0}" type="pres">
      <dgm:prSet presAssocID="{8243D9AB-183D-4440-A230-345A5494D61B}" presName="text2" presStyleLbl="fgAcc2" presStyleIdx="0" presStyleCnt="2" custScaleY="58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49C348-0AD0-47F6-B610-DB7A3394DAA3}" type="pres">
      <dgm:prSet presAssocID="{8243D9AB-183D-4440-A230-345A5494D61B}" presName="hierChild3" presStyleCnt="0"/>
      <dgm:spPr/>
    </dgm:pt>
    <dgm:pt modelId="{59122F1A-F5C3-4152-9342-1A126F75DD36}" type="pres">
      <dgm:prSet presAssocID="{B3968C10-75F0-48D0-B2F9-766F1199C51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CBEDE71-F247-4C49-8259-D057F693D6F9}" type="pres">
      <dgm:prSet presAssocID="{A102F0DE-C904-4262-B38D-A012942BB439}" presName="hierRoot2" presStyleCnt="0"/>
      <dgm:spPr/>
    </dgm:pt>
    <dgm:pt modelId="{0FCF5BC6-1C59-4E0A-99C5-8F237FD3249E}" type="pres">
      <dgm:prSet presAssocID="{A102F0DE-C904-4262-B38D-A012942BB439}" presName="composite2" presStyleCnt="0"/>
      <dgm:spPr/>
    </dgm:pt>
    <dgm:pt modelId="{1CA8CF4E-159E-4866-A6AD-86A68FC80AA5}" type="pres">
      <dgm:prSet presAssocID="{A102F0DE-C904-4262-B38D-A012942BB439}" presName="background2" presStyleLbl="node2" presStyleIdx="1" presStyleCnt="2"/>
      <dgm:spPr/>
    </dgm:pt>
    <dgm:pt modelId="{3C2FB68C-C207-47C7-B29A-89603C0D48D1}" type="pres">
      <dgm:prSet presAssocID="{A102F0DE-C904-4262-B38D-A012942BB439}" presName="text2" presStyleLbl="fgAcc2" presStyleIdx="1" presStyleCnt="2" custScaleY="57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E40845-D390-45E7-BA4F-0736269E51BA}" type="pres">
      <dgm:prSet presAssocID="{A102F0DE-C904-4262-B38D-A012942BB439}" presName="hierChild3" presStyleCnt="0"/>
      <dgm:spPr/>
    </dgm:pt>
  </dgm:ptLst>
  <dgm:cxnLst>
    <dgm:cxn modelId="{638B971D-1115-4ACA-B8E1-7B4BE9487970}" type="presOf" srcId="{B3968C10-75F0-48D0-B2F9-766F1199C51F}" destId="{59122F1A-F5C3-4152-9342-1A126F75DD36}" srcOrd="0" destOrd="0" presId="urn:microsoft.com/office/officeart/2005/8/layout/hierarchy1"/>
    <dgm:cxn modelId="{819B8C8C-16EB-486F-9D2D-20125401E077}" srcId="{49DB492C-4C7A-4796-B1EB-E5E61A3448B3}" destId="{A102F0DE-C904-4262-B38D-A012942BB439}" srcOrd="1" destOrd="0" parTransId="{B3968C10-75F0-48D0-B2F9-766F1199C51F}" sibTransId="{FA55A51B-6167-4D0C-80BA-9EC7B88A1F65}"/>
    <dgm:cxn modelId="{1E29D9D8-8862-4920-8AC0-5265E8FFE629}" type="presOf" srcId="{F5BCA6BA-9AFB-4B74-ABE6-91D88C701D70}" destId="{DC5A4ECF-879F-43E5-BE79-435CEEBEE723}" srcOrd="0" destOrd="0" presId="urn:microsoft.com/office/officeart/2005/8/layout/hierarchy1"/>
    <dgm:cxn modelId="{EA2C20BD-B655-4541-BB04-34FE538C24D3}" srcId="{49DB492C-4C7A-4796-B1EB-E5E61A3448B3}" destId="{8243D9AB-183D-4440-A230-345A5494D61B}" srcOrd="0" destOrd="0" parTransId="{F5BCA6BA-9AFB-4B74-ABE6-91D88C701D70}" sibTransId="{A6BEB82D-3CF5-4490-AA67-7F16C55F3936}"/>
    <dgm:cxn modelId="{54639E0A-F308-4F71-B89A-86BD4B74598E}" type="presOf" srcId="{A102F0DE-C904-4262-B38D-A012942BB439}" destId="{3C2FB68C-C207-47C7-B29A-89603C0D48D1}" srcOrd="0" destOrd="0" presId="urn:microsoft.com/office/officeart/2005/8/layout/hierarchy1"/>
    <dgm:cxn modelId="{F43C0CA9-A961-46D2-84E0-70F4D2B0313D}" type="presOf" srcId="{49DB492C-4C7A-4796-B1EB-E5E61A3448B3}" destId="{756204C9-CA76-4B9A-978F-72EB8BCFA48C}" srcOrd="0" destOrd="0" presId="urn:microsoft.com/office/officeart/2005/8/layout/hierarchy1"/>
    <dgm:cxn modelId="{44BDEEF6-06FD-496C-9AE5-120AA8CA569A}" type="presOf" srcId="{8243D9AB-183D-4440-A230-345A5494D61B}" destId="{77D8EDB1-9717-4B1A-9279-388AA58989D0}" srcOrd="0" destOrd="0" presId="urn:microsoft.com/office/officeart/2005/8/layout/hierarchy1"/>
    <dgm:cxn modelId="{0C962648-ACB7-42BD-A7A2-3EF34CE21629}" srcId="{50D3BA0B-B278-4DF2-82E5-C584306DF743}" destId="{49DB492C-4C7A-4796-B1EB-E5E61A3448B3}" srcOrd="0" destOrd="0" parTransId="{F3F3B6E2-0F9F-4CD3-B313-97836E0BCF74}" sibTransId="{8A93D955-160F-4EB9-B79D-AB5BCBE09EEB}"/>
    <dgm:cxn modelId="{3F0EEAAA-2F73-4848-B74A-5ECDB1CACE03}" type="presOf" srcId="{50D3BA0B-B278-4DF2-82E5-C584306DF743}" destId="{059DC458-60C3-4028-A596-2211BD0DF81D}" srcOrd="0" destOrd="0" presId="urn:microsoft.com/office/officeart/2005/8/layout/hierarchy1"/>
    <dgm:cxn modelId="{7F31FCEB-0907-4C0E-998F-84CF1A33335E}" type="presParOf" srcId="{059DC458-60C3-4028-A596-2211BD0DF81D}" destId="{D5585620-E680-4425-BD70-24759A30D091}" srcOrd="0" destOrd="0" presId="urn:microsoft.com/office/officeart/2005/8/layout/hierarchy1"/>
    <dgm:cxn modelId="{C8AC8A6E-24E4-49E3-B139-5111BDBEA478}" type="presParOf" srcId="{D5585620-E680-4425-BD70-24759A30D091}" destId="{3C768775-6C9A-4B40-A85A-D68B9537F947}" srcOrd="0" destOrd="0" presId="urn:microsoft.com/office/officeart/2005/8/layout/hierarchy1"/>
    <dgm:cxn modelId="{99CB1597-FF86-409E-8F1B-10A9D99D6EAE}" type="presParOf" srcId="{3C768775-6C9A-4B40-A85A-D68B9537F947}" destId="{736A7A9A-8F43-4D90-A16C-C89801CEE465}" srcOrd="0" destOrd="0" presId="urn:microsoft.com/office/officeart/2005/8/layout/hierarchy1"/>
    <dgm:cxn modelId="{8501949C-84DA-4085-8859-70D3951B9A23}" type="presParOf" srcId="{3C768775-6C9A-4B40-A85A-D68B9537F947}" destId="{756204C9-CA76-4B9A-978F-72EB8BCFA48C}" srcOrd="1" destOrd="0" presId="urn:microsoft.com/office/officeart/2005/8/layout/hierarchy1"/>
    <dgm:cxn modelId="{989B3659-B819-4C9F-BE10-C46F4FC7981D}" type="presParOf" srcId="{D5585620-E680-4425-BD70-24759A30D091}" destId="{B7E7B36A-172D-4B1F-A4DC-6FEB8A75439D}" srcOrd="1" destOrd="0" presId="urn:microsoft.com/office/officeart/2005/8/layout/hierarchy1"/>
    <dgm:cxn modelId="{36D94900-A243-46F3-A8F1-7EDC72ACDEA2}" type="presParOf" srcId="{B7E7B36A-172D-4B1F-A4DC-6FEB8A75439D}" destId="{DC5A4ECF-879F-43E5-BE79-435CEEBEE723}" srcOrd="0" destOrd="0" presId="urn:microsoft.com/office/officeart/2005/8/layout/hierarchy1"/>
    <dgm:cxn modelId="{73381D00-F4AC-4FA0-B80A-B97AC4B3A994}" type="presParOf" srcId="{B7E7B36A-172D-4B1F-A4DC-6FEB8A75439D}" destId="{6C43FE1B-B758-42D5-A9F3-4C12B818CDF9}" srcOrd="1" destOrd="0" presId="urn:microsoft.com/office/officeart/2005/8/layout/hierarchy1"/>
    <dgm:cxn modelId="{E8693E9C-DFA1-47E8-84EF-9C6C1D28131F}" type="presParOf" srcId="{6C43FE1B-B758-42D5-A9F3-4C12B818CDF9}" destId="{28D48FFB-74C7-4997-9132-A18A6EE64AB6}" srcOrd="0" destOrd="0" presId="urn:microsoft.com/office/officeart/2005/8/layout/hierarchy1"/>
    <dgm:cxn modelId="{00B9271F-D719-49F2-9CE3-6EA6F9366D51}" type="presParOf" srcId="{28D48FFB-74C7-4997-9132-A18A6EE64AB6}" destId="{19F3221E-0B53-44F5-96D0-0B15DDD97121}" srcOrd="0" destOrd="0" presId="urn:microsoft.com/office/officeart/2005/8/layout/hierarchy1"/>
    <dgm:cxn modelId="{07EF097C-945F-4941-9486-E0EE50A44140}" type="presParOf" srcId="{28D48FFB-74C7-4997-9132-A18A6EE64AB6}" destId="{77D8EDB1-9717-4B1A-9279-388AA58989D0}" srcOrd="1" destOrd="0" presId="urn:microsoft.com/office/officeart/2005/8/layout/hierarchy1"/>
    <dgm:cxn modelId="{5278D885-1917-41B4-9912-6F5A0175069C}" type="presParOf" srcId="{6C43FE1B-B758-42D5-A9F3-4C12B818CDF9}" destId="{F349C348-0AD0-47F6-B610-DB7A3394DAA3}" srcOrd="1" destOrd="0" presId="urn:microsoft.com/office/officeart/2005/8/layout/hierarchy1"/>
    <dgm:cxn modelId="{5F91F77F-73D0-4CDA-BD98-9F8F3C4890CF}" type="presParOf" srcId="{B7E7B36A-172D-4B1F-A4DC-6FEB8A75439D}" destId="{59122F1A-F5C3-4152-9342-1A126F75DD36}" srcOrd="2" destOrd="0" presId="urn:microsoft.com/office/officeart/2005/8/layout/hierarchy1"/>
    <dgm:cxn modelId="{B6100DA6-A455-414D-9450-AC5332A70BD2}" type="presParOf" srcId="{B7E7B36A-172D-4B1F-A4DC-6FEB8A75439D}" destId="{3CBEDE71-F247-4C49-8259-D057F693D6F9}" srcOrd="3" destOrd="0" presId="urn:microsoft.com/office/officeart/2005/8/layout/hierarchy1"/>
    <dgm:cxn modelId="{3810967E-009A-4BD1-A2F3-7F0ED122044B}" type="presParOf" srcId="{3CBEDE71-F247-4C49-8259-D057F693D6F9}" destId="{0FCF5BC6-1C59-4E0A-99C5-8F237FD3249E}" srcOrd="0" destOrd="0" presId="urn:microsoft.com/office/officeart/2005/8/layout/hierarchy1"/>
    <dgm:cxn modelId="{7147D01D-FF7D-4EC4-972A-4ABF68D0DF87}" type="presParOf" srcId="{0FCF5BC6-1C59-4E0A-99C5-8F237FD3249E}" destId="{1CA8CF4E-159E-4866-A6AD-86A68FC80AA5}" srcOrd="0" destOrd="0" presId="urn:microsoft.com/office/officeart/2005/8/layout/hierarchy1"/>
    <dgm:cxn modelId="{FDF918BE-AB6C-499E-9929-2EA73DCB0749}" type="presParOf" srcId="{0FCF5BC6-1C59-4E0A-99C5-8F237FD3249E}" destId="{3C2FB68C-C207-47C7-B29A-89603C0D48D1}" srcOrd="1" destOrd="0" presId="urn:microsoft.com/office/officeart/2005/8/layout/hierarchy1"/>
    <dgm:cxn modelId="{9905290E-F4E4-4A4A-BF79-1A1E569FEEB2}" type="presParOf" srcId="{3CBEDE71-F247-4C49-8259-D057F693D6F9}" destId="{D1E40845-D390-45E7-BA4F-0736269E51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84D3-957F-4D92-A9E8-DADC06E204F1}">
      <dsp:nvSpPr>
        <dsp:cNvPr id="0" name=""/>
        <dsp:cNvSpPr/>
      </dsp:nvSpPr>
      <dsp:spPr>
        <a:xfrm>
          <a:off x="3969134" y="1667119"/>
          <a:ext cx="1602320" cy="762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661"/>
              </a:lnTo>
              <a:lnTo>
                <a:pt x="1602320" y="519661"/>
              </a:lnTo>
              <a:lnTo>
                <a:pt x="1602320" y="762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EC06D-AD30-450A-A8B0-6CB365694FC4}">
      <dsp:nvSpPr>
        <dsp:cNvPr id="0" name=""/>
        <dsp:cNvSpPr/>
      </dsp:nvSpPr>
      <dsp:spPr>
        <a:xfrm>
          <a:off x="2366813" y="1667119"/>
          <a:ext cx="1602320" cy="762559"/>
        </a:xfrm>
        <a:custGeom>
          <a:avLst/>
          <a:gdLst/>
          <a:ahLst/>
          <a:cxnLst/>
          <a:rect l="0" t="0" r="0" b="0"/>
          <a:pathLst>
            <a:path>
              <a:moveTo>
                <a:pt x="1602320" y="0"/>
              </a:moveTo>
              <a:lnTo>
                <a:pt x="1602320" y="519661"/>
              </a:lnTo>
              <a:lnTo>
                <a:pt x="0" y="519661"/>
              </a:lnTo>
              <a:lnTo>
                <a:pt x="0" y="762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4013E-D1A6-4B88-8285-0E8D19A94A3A}">
      <dsp:nvSpPr>
        <dsp:cNvPr id="0" name=""/>
        <dsp:cNvSpPr/>
      </dsp:nvSpPr>
      <dsp:spPr>
        <a:xfrm>
          <a:off x="2658144" y="2162"/>
          <a:ext cx="2621979" cy="1664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FF1E4-8C3F-4032-B387-4B87E5C29B56}">
      <dsp:nvSpPr>
        <dsp:cNvPr id="0" name=""/>
        <dsp:cNvSpPr/>
      </dsp:nvSpPr>
      <dsp:spPr>
        <a:xfrm>
          <a:off x="2949475" y="278927"/>
          <a:ext cx="2621979" cy="1664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2998240" y="327692"/>
        <a:ext cx="2524449" cy="1567426"/>
      </dsp:txXfrm>
    </dsp:sp>
    <dsp:sp modelId="{38B408B9-6D71-46C1-9C91-C6A3D9709D0D}">
      <dsp:nvSpPr>
        <dsp:cNvPr id="0" name=""/>
        <dsp:cNvSpPr/>
      </dsp:nvSpPr>
      <dsp:spPr>
        <a:xfrm>
          <a:off x="1055823" y="2429678"/>
          <a:ext cx="2621979" cy="1664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24C86-F0E9-437F-BF1A-DE85012A38F8}">
      <dsp:nvSpPr>
        <dsp:cNvPr id="0" name=""/>
        <dsp:cNvSpPr/>
      </dsp:nvSpPr>
      <dsp:spPr>
        <a:xfrm>
          <a:off x="1347154" y="2706443"/>
          <a:ext cx="2621979" cy="1664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1395919" y="2755208"/>
        <a:ext cx="2524449" cy="1567426"/>
      </dsp:txXfrm>
    </dsp:sp>
    <dsp:sp modelId="{509C398A-2C84-4F8C-B059-E46205FDD82A}">
      <dsp:nvSpPr>
        <dsp:cNvPr id="0" name=""/>
        <dsp:cNvSpPr/>
      </dsp:nvSpPr>
      <dsp:spPr>
        <a:xfrm>
          <a:off x="4260465" y="2429678"/>
          <a:ext cx="2621979" cy="1664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C3020-55FF-442A-9D60-029F022EA1B2}">
      <dsp:nvSpPr>
        <dsp:cNvPr id="0" name=""/>
        <dsp:cNvSpPr/>
      </dsp:nvSpPr>
      <dsp:spPr>
        <a:xfrm>
          <a:off x="4551796" y="2706443"/>
          <a:ext cx="2621979" cy="1664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4600561" y="2755208"/>
        <a:ext cx="2524449" cy="1567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22F1A-F5C3-4152-9342-1A126F75DD36}">
      <dsp:nvSpPr>
        <dsp:cNvPr id="0" name=""/>
        <dsp:cNvSpPr/>
      </dsp:nvSpPr>
      <dsp:spPr>
        <a:xfrm>
          <a:off x="3963545" y="1524993"/>
          <a:ext cx="2110204" cy="994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75"/>
              </a:lnTo>
              <a:lnTo>
                <a:pt x="2110204" y="667575"/>
              </a:lnTo>
              <a:lnTo>
                <a:pt x="2110204" y="994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A4ECF-879F-43E5-BE79-435CEEBEE723}">
      <dsp:nvSpPr>
        <dsp:cNvPr id="0" name=""/>
        <dsp:cNvSpPr/>
      </dsp:nvSpPr>
      <dsp:spPr>
        <a:xfrm>
          <a:off x="1764059" y="1524993"/>
          <a:ext cx="2199485" cy="994230"/>
        </a:xfrm>
        <a:custGeom>
          <a:avLst/>
          <a:gdLst/>
          <a:ahLst/>
          <a:cxnLst/>
          <a:rect l="0" t="0" r="0" b="0"/>
          <a:pathLst>
            <a:path>
              <a:moveTo>
                <a:pt x="2199485" y="0"/>
              </a:moveTo>
              <a:lnTo>
                <a:pt x="2199485" y="667575"/>
              </a:lnTo>
              <a:lnTo>
                <a:pt x="0" y="667575"/>
              </a:lnTo>
              <a:lnTo>
                <a:pt x="0" y="994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A7A9A-8F43-4D90-A16C-C89801CEE465}">
      <dsp:nvSpPr>
        <dsp:cNvPr id="0" name=""/>
        <dsp:cNvSpPr/>
      </dsp:nvSpPr>
      <dsp:spPr>
        <a:xfrm>
          <a:off x="2200490" y="203869"/>
          <a:ext cx="3526110" cy="1321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204C9-CA76-4B9A-978F-72EB8BCFA48C}">
      <dsp:nvSpPr>
        <dsp:cNvPr id="0" name=""/>
        <dsp:cNvSpPr/>
      </dsp:nvSpPr>
      <dsp:spPr>
        <a:xfrm>
          <a:off x="2592280" y="576070"/>
          <a:ext cx="3526110" cy="1321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Народное собрание</a:t>
          </a:r>
          <a:endParaRPr lang="ru-RU" sz="2800" kern="1200" dirty="0"/>
        </a:p>
      </dsp:txBody>
      <dsp:txXfrm>
        <a:off x="2630974" y="614764"/>
        <a:ext cx="3448722" cy="1243736"/>
      </dsp:txXfrm>
    </dsp:sp>
    <dsp:sp modelId="{19F3221E-0B53-44F5-96D0-0B15DDD97121}">
      <dsp:nvSpPr>
        <dsp:cNvPr id="0" name=""/>
        <dsp:cNvSpPr/>
      </dsp:nvSpPr>
      <dsp:spPr>
        <a:xfrm>
          <a:off x="1004" y="2519224"/>
          <a:ext cx="3526110" cy="1309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8EDB1-9717-4B1A-9279-388AA58989D0}">
      <dsp:nvSpPr>
        <dsp:cNvPr id="0" name=""/>
        <dsp:cNvSpPr/>
      </dsp:nvSpPr>
      <dsp:spPr>
        <a:xfrm>
          <a:off x="392794" y="2891425"/>
          <a:ext cx="3526110" cy="1309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Сенат</a:t>
          </a:r>
          <a:endParaRPr lang="ru-RU" sz="2800" kern="1200" dirty="0"/>
        </a:p>
      </dsp:txBody>
      <dsp:txXfrm>
        <a:off x="431149" y="2929780"/>
        <a:ext cx="3449400" cy="1232838"/>
      </dsp:txXfrm>
    </dsp:sp>
    <dsp:sp modelId="{1CA8CF4E-159E-4866-A6AD-86A68FC80AA5}">
      <dsp:nvSpPr>
        <dsp:cNvPr id="0" name=""/>
        <dsp:cNvSpPr/>
      </dsp:nvSpPr>
      <dsp:spPr>
        <a:xfrm>
          <a:off x="4310695" y="2519224"/>
          <a:ext cx="3526110" cy="1293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FB68C-C207-47C7-B29A-89603C0D48D1}">
      <dsp:nvSpPr>
        <dsp:cNvPr id="0" name=""/>
        <dsp:cNvSpPr/>
      </dsp:nvSpPr>
      <dsp:spPr>
        <a:xfrm>
          <a:off x="4702485" y="2891425"/>
          <a:ext cx="3526110" cy="129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цари</a:t>
          </a:r>
          <a:endParaRPr lang="ru-RU" sz="2800" kern="1200" dirty="0"/>
        </a:p>
      </dsp:txBody>
      <dsp:txXfrm>
        <a:off x="4740363" y="2929303"/>
        <a:ext cx="3450354" cy="1217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CDF001-6E96-48D8-B70F-1D73E7782D28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46AA18-9950-4CDB-A414-8E5B799924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Древнейший Рим</a:t>
            </a:r>
            <a:endParaRPr lang="ru-RU" sz="4800" dirty="0"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4" y="1844824"/>
            <a:ext cx="2514600" cy="1819275"/>
          </a:xfrm>
        </p:spPr>
      </p:pic>
      <p:pic>
        <p:nvPicPr>
          <p:cNvPr id="1026" name="Picture 2" descr="C:\Documents and Settings\АРЦДО\Рабочий стол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633731"/>
            <a:ext cx="2906191" cy="23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РЦДО\Рабочий стол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4792"/>
            <a:ext cx="2391916" cy="17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РЦДО\Рабочий стол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РЦДО\Рабочий стол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11" y="4725144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124744"/>
            <a:ext cx="8260672" cy="720080"/>
          </a:xfrm>
        </p:spPr>
        <p:txBody>
          <a:bodyPr>
            <a:normAutofit fontScale="90000"/>
          </a:bodyPr>
          <a:lstStyle/>
          <a:p>
            <a:pPr marL="114300" indent="0"/>
            <a:r>
              <a:rPr lang="ru-RU" dirty="0"/>
              <a:t>6.Кто окружал Ромула и помогал ему?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3528392" cy="46805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4128" y="2708920"/>
            <a:ext cx="2962672" cy="3096344"/>
          </a:xfrm>
        </p:spPr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Ликторы-личная охрана Ромула.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20688"/>
            <a:ext cx="8260672" cy="827111"/>
          </a:xfrm>
        </p:spPr>
        <p:txBody>
          <a:bodyPr>
            <a:normAutofit fontScale="90000"/>
          </a:bodyPr>
          <a:lstStyle/>
          <a:p>
            <a:r>
              <a:rPr lang="ru-RU" dirty="0"/>
              <a:t>Занятия жителей Рима.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                              </a:t>
            </a:r>
            <a:r>
              <a:rPr lang="ru-RU" sz="4600" dirty="0" smtClean="0"/>
              <a:t>Выращивали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      лен                                                      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виноград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       пшеница                                    ячмень </a:t>
            </a:r>
          </a:p>
          <a:p>
            <a:pPr marL="11430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6" name="Picture 2" descr="C:\Documents and Settings\АРЦДО\Рабочий стол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7" y="1412776"/>
            <a:ext cx="1847850" cy="15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РЦДО\Рабочий стол\п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РЦДО\Рабочий стол\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041925" cy="14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РЦДО\Рабочий стол\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73" y="1484785"/>
            <a:ext cx="14401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92696"/>
            <a:ext cx="8260672" cy="75510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Занятия жителей Рима.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                        </a:t>
            </a:r>
            <a:r>
              <a:rPr lang="ru-RU" sz="3600" dirty="0" smtClean="0"/>
              <a:t>Разводили</a:t>
            </a:r>
          </a:p>
          <a:p>
            <a:pPr marL="114300" indent="0">
              <a:buNone/>
            </a:pPr>
            <a:r>
              <a:rPr lang="ru-RU" dirty="0" smtClean="0"/>
              <a:t>Рогатый скот, свиней, коней, ослов.</a:t>
            </a:r>
            <a:endParaRPr lang="ru-RU" dirty="0"/>
          </a:p>
        </p:txBody>
      </p:sp>
      <p:pic>
        <p:nvPicPr>
          <p:cNvPr id="2050" name="Picture 2" descr="C:\Documents and Settings\АРЦДО\Рабочий стол\ко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4482"/>
            <a:ext cx="1947540" cy="15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РЦДО\Рабочий стол\кор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99814"/>
            <a:ext cx="1937792" cy="14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РЦДО\Рабочий стол\с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437113"/>
            <a:ext cx="2247433" cy="17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АРЦДО\Рабочий стол\ос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62" y="3140968"/>
            <a:ext cx="2213037" cy="14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АРЦДО\Рабочий стол\лош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32522"/>
            <a:ext cx="2165226" cy="16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20688"/>
            <a:ext cx="8260672" cy="827111"/>
          </a:xfrm>
        </p:spPr>
        <p:txBody>
          <a:bodyPr>
            <a:normAutofit fontScale="90000"/>
          </a:bodyPr>
          <a:lstStyle/>
          <a:p>
            <a:r>
              <a:rPr lang="ru-RU" dirty="0"/>
              <a:t>Занятия жителей Рима.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dirty="0" smtClean="0"/>
              <a:t>                Занимались</a:t>
            </a:r>
          </a:p>
          <a:p>
            <a:pPr marL="114300" indent="0">
              <a:buNone/>
            </a:pPr>
            <a:r>
              <a:rPr lang="ru-RU" dirty="0" smtClean="0"/>
              <a:t>Кузнечным делом, ткачеством, изготовлением глиняной посуды.</a:t>
            </a:r>
            <a:endParaRPr lang="ru-RU" dirty="0"/>
          </a:p>
        </p:txBody>
      </p:sp>
      <p:pic>
        <p:nvPicPr>
          <p:cNvPr id="3074" name="Picture 2" descr="C:\Documents and Settings\АРЦДО\Рабочий стол\г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30430"/>
            <a:ext cx="2226543" cy="18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РЦДО\Рабочий стол\ку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768697" cy="21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РЦДО\Рабочий стол\т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58156"/>
            <a:ext cx="2733068" cy="21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92696"/>
            <a:ext cx="8260672" cy="755103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Управление в Риме.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89825"/>
            <a:ext cx="6624736" cy="4699076"/>
          </a:xfrm>
        </p:spPr>
      </p:pic>
    </p:spTree>
    <p:extLst>
      <p:ext uri="{BB962C8B-B14F-4D97-AF65-F5344CB8AC3E}">
        <p14:creationId xmlns:p14="http://schemas.microsoft.com/office/powerpoint/2010/main" val="40845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Патриции</a:t>
            </a:r>
            <a:r>
              <a:rPr lang="ru-RU" dirty="0" smtClean="0"/>
              <a:t>-потомки древнейших жителей Рима.</a:t>
            </a:r>
          </a:p>
          <a:p>
            <a:r>
              <a:rPr lang="ru-RU" sz="3200" dirty="0" smtClean="0"/>
              <a:t>Плебеи</a:t>
            </a:r>
            <a:r>
              <a:rPr lang="ru-RU" dirty="0" smtClean="0"/>
              <a:t>- переселенцы из других поселений.</a:t>
            </a:r>
          </a:p>
          <a:p>
            <a:r>
              <a:rPr lang="ru-RU" sz="3200" dirty="0" smtClean="0"/>
              <a:t>Сенат</a:t>
            </a:r>
            <a:r>
              <a:rPr lang="ru-RU" dirty="0" smtClean="0"/>
              <a:t>- заседание старейшин родов.</a:t>
            </a:r>
          </a:p>
          <a:p>
            <a:r>
              <a:rPr lang="ru-RU" sz="3200" dirty="0" smtClean="0"/>
              <a:t>Народное собрание</a:t>
            </a:r>
            <a:r>
              <a:rPr lang="ru-RU" dirty="0" smtClean="0"/>
              <a:t>- высший орган управления в Риме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2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Кому принадлежала власть в древнем Риме?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04487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Кому принадлежала власть в древнем Риме?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44983"/>
              </p:ext>
            </p:extLst>
          </p:nvPr>
        </p:nvGraphicFramePr>
        <p:xfrm>
          <a:off x="539552" y="1916832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4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7A9A-8F43-4D90-A16C-C89801CEE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36A7A9A-8F43-4D90-A16C-C89801CEE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36A7A9A-8F43-4D90-A16C-C89801CEE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36A7A9A-8F43-4D90-A16C-C89801CEE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204C9-CA76-4B9A-978F-72EB8BCFA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756204C9-CA76-4B9A-978F-72EB8BCFA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56204C9-CA76-4B9A-978F-72EB8BCFA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56204C9-CA76-4B9A-978F-72EB8BCFA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A4ECF-879F-43E5-BE79-435CEEBE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C5A4ECF-879F-43E5-BE79-435CEEBEE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C5A4ECF-879F-43E5-BE79-435CEEBE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C5A4ECF-879F-43E5-BE79-435CEEBEE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3221E-0B53-44F5-96D0-0B15DDD9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9F3221E-0B53-44F5-96D0-0B15DDD97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9F3221E-0B53-44F5-96D0-0B15DDD9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9F3221E-0B53-44F5-96D0-0B15DDD97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8EDB1-9717-4B1A-9279-388AA5898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77D8EDB1-9717-4B1A-9279-388AA5898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7D8EDB1-9717-4B1A-9279-388AA5898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7D8EDB1-9717-4B1A-9279-388AA5898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22F1A-F5C3-4152-9342-1A126F75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59122F1A-F5C3-4152-9342-1A126F75D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9122F1A-F5C3-4152-9342-1A126F75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9122F1A-F5C3-4152-9342-1A126F75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8CF4E-159E-4866-A6AD-86A68FC8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1CA8CF4E-159E-4866-A6AD-86A68FC80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1CA8CF4E-159E-4866-A6AD-86A68FC8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CA8CF4E-159E-4866-A6AD-86A68FC8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FB68C-C207-47C7-B29A-89603C0D4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3C2FB68C-C207-47C7-B29A-89603C0D4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3C2FB68C-C207-47C7-B29A-89603C0D4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3C2FB68C-C207-47C7-B29A-89603C0D4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Подведем итоги</a:t>
            </a:r>
            <a:br>
              <a:rPr lang="ru-RU" dirty="0" smtClean="0"/>
            </a:br>
            <a:r>
              <a:rPr lang="ru-RU" sz="3100" dirty="0" smtClean="0"/>
              <a:t>закончите предложение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73563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Город Рим возник на берегу реки….</a:t>
            </a:r>
          </a:p>
          <a:p>
            <a:r>
              <a:rPr lang="ru-RU" dirty="0" smtClean="0"/>
              <a:t>Мать Рема и Ромула звали… . Она была… - жрицей богини огня и домашнего очага Весты.</a:t>
            </a:r>
          </a:p>
          <a:p>
            <a:r>
              <a:rPr lang="ru-RU" dirty="0" smtClean="0"/>
              <a:t>Рема и Ромула спасли … и ….</a:t>
            </a:r>
          </a:p>
          <a:p>
            <a:r>
              <a:rPr lang="ru-RU" dirty="0" smtClean="0"/>
              <a:t>Город Рим назван в честь….</a:t>
            </a:r>
          </a:p>
          <a:p>
            <a:r>
              <a:rPr lang="ru-RU" dirty="0" smtClean="0"/>
              <a:t>Жители Рима выращивали…,разводили…, занимались….</a:t>
            </a:r>
          </a:p>
          <a:p>
            <a:r>
              <a:rPr lang="ru-RU" dirty="0" smtClean="0"/>
              <a:t>Потомки древнейших жителей Рима называли себя…</a:t>
            </a:r>
          </a:p>
          <a:p>
            <a:r>
              <a:rPr lang="ru-RU" dirty="0" smtClean="0"/>
              <a:t>Переселенцы из других областей назывались…</a:t>
            </a:r>
          </a:p>
          <a:p>
            <a:r>
              <a:rPr lang="ru-RU" dirty="0" smtClean="0"/>
              <a:t>Высшая власть в Риме принадлежала….</a:t>
            </a:r>
          </a:p>
          <a:p>
            <a:r>
              <a:rPr lang="ru-RU" dirty="0" smtClean="0"/>
              <a:t>Последнего царя звали….</a:t>
            </a:r>
          </a:p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Прочитать §44 учебника.</a:t>
            </a:r>
          </a:p>
          <a:p>
            <a:r>
              <a:rPr lang="ru-RU" sz="3200" dirty="0" smtClean="0"/>
              <a:t>Рабочая тетрадь стр.48-49, задание№55,56.</a:t>
            </a:r>
          </a:p>
          <a:p>
            <a:pPr marL="11430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70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764704"/>
            <a:ext cx="8260672" cy="1152128"/>
          </a:xfrm>
        </p:spPr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ru-RU" dirty="0" smtClean="0"/>
              <a:t>Географическое положение древнейшего Рима.</a:t>
            </a:r>
          </a:p>
          <a:p>
            <a:pPr marL="571500" indent="-457200">
              <a:buAutoNum type="arabicPeriod"/>
            </a:pPr>
            <a:r>
              <a:rPr lang="ru-RU" dirty="0" smtClean="0"/>
              <a:t>Легенда об основании Рима.</a:t>
            </a:r>
          </a:p>
          <a:p>
            <a:pPr marL="571500" indent="-457200">
              <a:buAutoNum type="arabicPeriod"/>
            </a:pPr>
            <a:r>
              <a:rPr lang="ru-RU" dirty="0" smtClean="0"/>
              <a:t>Занятия жителей Рима.</a:t>
            </a:r>
          </a:p>
          <a:p>
            <a:pPr marL="571500" indent="-457200">
              <a:buAutoNum type="arabicPeriod"/>
            </a:pPr>
            <a:r>
              <a:rPr lang="ru-RU" dirty="0" smtClean="0"/>
              <a:t>Управление в Риме.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0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 Древнейшего Рима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8" y="1719263"/>
            <a:ext cx="3558543" cy="44069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Город Рим возник на берегу реки Тибр в Италии, на </a:t>
            </a:r>
            <a:r>
              <a:rPr lang="ru-RU" dirty="0" err="1" smtClean="0"/>
              <a:t>Апеннинском</a:t>
            </a:r>
            <a:r>
              <a:rPr lang="ru-RU" dirty="0" smtClean="0"/>
              <a:t> полуострове.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1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Легенда об основании Рима.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Прочитать текст учебника на стр. 204-206 и ответить на вопросы:</a:t>
            </a:r>
          </a:p>
          <a:p>
            <a:pPr marL="114300" indent="0">
              <a:buNone/>
            </a:pPr>
            <a:r>
              <a:rPr lang="ru-RU" dirty="0" smtClean="0"/>
              <a:t>1.Кто такая весталка?</a:t>
            </a:r>
          </a:p>
          <a:p>
            <a:pPr marL="114300" indent="0">
              <a:buNone/>
            </a:pPr>
            <a:r>
              <a:rPr lang="ru-RU" dirty="0" smtClean="0"/>
              <a:t>2.Как назвали двух мальчиков, которых родила Рея Сильвия?</a:t>
            </a:r>
          </a:p>
          <a:p>
            <a:pPr marL="114300" indent="0">
              <a:buNone/>
            </a:pPr>
            <a:r>
              <a:rPr lang="ru-RU" dirty="0"/>
              <a:t>3</a:t>
            </a:r>
            <a:r>
              <a:rPr lang="ru-RU" dirty="0" smtClean="0"/>
              <a:t>.Кто спас малышей от гибели?</a:t>
            </a:r>
          </a:p>
          <a:p>
            <a:pPr marL="114300" indent="0">
              <a:buNone/>
            </a:pPr>
            <a:r>
              <a:rPr lang="ru-RU" dirty="0"/>
              <a:t>4</a:t>
            </a:r>
            <a:r>
              <a:rPr lang="ru-RU" dirty="0" smtClean="0"/>
              <a:t>.Из-за чего поссорились братья, став взрослыми?</a:t>
            </a:r>
          </a:p>
          <a:p>
            <a:pPr marL="114300" indent="0">
              <a:buNone/>
            </a:pPr>
            <a:r>
              <a:rPr lang="ru-RU" dirty="0"/>
              <a:t>5</a:t>
            </a:r>
            <a:r>
              <a:rPr lang="ru-RU" dirty="0" smtClean="0"/>
              <a:t>.В честь кого получил название г. Рим?</a:t>
            </a:r>
          </a:p>
          <a:p>
            <a:pPr marL="114300" indent="0">
              <a:buNone/>
            </a:pPr>
            <a:r>
              <a:rPr lang="ru-RU" dirty="0"/>
              <a:t>6</a:t>
            </a:r>
            <a:r>
              <a:rPr lang="ru-RU" dirty="0" smtClean="0"/>
              <a:t>.Кто окружал Ромула и помогал ему?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6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1.Кто такая весталка?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6" y="1812735"/>
            <a:ext cx="2510028" cy="42199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Весталка- жрица богини огня и домашнего очага- Весты.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128" y="476672"/>
            <a:ext cx="8260672" cy="144016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2.Как назвали двух мальчиков, которых     родила Рея Сильвия?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0386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3200" dirty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sz="3200" dirty="0"/>
          </a:p>
          <a:p>
            <a:pPr marL="114300" indent="0">
              <a:buNone/>
            </a:pP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20072" y="1719071"/>
            <a:ext cx="3466728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Ромул </a:t>
            </a:r>
          </a:p>
          <a:p>
            <a:pPr marL="11430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и </a:t>
            </a:r>
          </a:p>
          <a:p>
            <a:pPr marL="11430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Рем</a:t>
            </a:r>
            <a:endParaRPr lang="ru-RU" sz="4000" dirty="0"/>
          </a:p>
        </p:txBody>
      </p:sp>
      <p:pic>
        <p:nvPicPr>
          <p:cNvPr id="2050" name="Picture 2" descr="C:\Documents and Settings\АРЦДО\Рабочий стол\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708550" cy="39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3.Кто спас малышей от гибели?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780928"/>
            <a:ext cx="2592288" cy="2520280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Волчица, а потом пастух и его жена.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32856"/>
            <a:ext cx="5337064" cy="3888432"/>
          </a:xfrm>
        </p:spPr>
      </p:pic>
    </p:spTree>
    <p:extLst>
      <p:ext uri="{BB962C8B-B14F-4D97-AF65-F5344CB8AC3E}">
        <p14:creationId xmlns:p14="http://schemas.microsoft.com/office/powerpoint/2010/main" val="3047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92696"/>
            <a:ext cx="8260672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4.Из-за чего поссорились братья, став взрослыми?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4400" dirty="0" smtClean="0"/>
          </a:p>
          <a:p>
            <a:pPr marL="114300" indent="0">
              <a:buNone/>
            </a:pPr>
            <a:r>
              <a:rPr lang="ru-RU" sz="4400" dirty="0" smtClean="0"/>
              <a:t>Рем в насмешку перепрыгнул через стену, служившую границей г. Рима.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06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5.В честь кого получил название г. Рим?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2492896"/>
            <a:ext cx="2705712" cy="3633582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В честь Ромула, так     как Рим - </a:t>
            </a:r>
          </a:p>
          <a:p>
            <a:pPr marL="114300" indent="0">
              <a:buNone/>
            </a:pPr>
            <a:r>
              <a:rPr lang="ru-RU" dirty="0" smtClean="0"/>
              <a:t>по - </a:t>
            </a:r>
            <a:r>
              <a:rPr lang="ru-RU" dirty="0" err="1" smtClean="0"/>
              <a:t>латински</a:t>
            </a:r>
            <a:r>
              <a:rPr lang="ru-RU" dirty="0" smtClean="0"/>
              <a:t> Рома.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5554960" cy="4176464"/>
          </a:xfrm>
        </p:spPr>
      </p:pic>
    </p:spTree>
    <p:extLst>
      <p:ext uri="{BB962C8B-B14F-4D97-AF65-F5344CB8AC3E}">
        <p14:creationId xmlns:p14="http://schemas.microsoft.com/office/powerpoint/2010/main" val="16869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376</TotalTime>
  <Words>380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Древнейший Рим</vt:lpstr>
      <vt:lpstr>План урока</vt:lpstr>
      <vt:lpstr>Географическое положение Древнейшего Рима</vt:lpstr>
      <vt:lpstr>Легенда об основании Рима. </vt:lpstr>
      <vt:lpstr>1.Кто такая весталка? </vt:lpstr>
      <vt:lpstr>2.Как назвали двух мальчиков, которых     родила Рея Сильвия? </vt:lpstr>
      <vt:lpstr>3.Кто спас малышей от гибели? </vt:lpstr>
      <vt:lpstr>4.Из-за чего поссорились братья, став взрослыми? </vt:lpstr>
      <vt:lpstr>5.В честь кого получил название г. Рим? </vt:lpstr>
      <vt:lpstr>6.Кто окружал Ромула и помогал ему?   </vt:lpstr>
      <vt:lpstr>Занятия жителей Рима. </vt:lpstr>
      <vt:lpstr>Занятия жителей Рима. </vt:lpstr>
      <vt:lpstr>Занятия жителей Рима. </vt:lpstr>
      <vt:lpstr>Управление в Риме. </vt:lpstr>
      <vt:lpstr>Новые понятия</vt:lpstr>
      <vt:lpstr>Кому принадлежала власть в древнем Риме?</vt:lpstr>
      <vt:lpstr>Кому принадлежала власть в древнем Риме?</vt:lpstr>
      <vt:lpstr>Подведем итоги закончите предложение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Древнейший Рим</dc:title>
  <dc:creator>АРЦДО</dc:creator>
  <cp:lastModifiedBy>АРЦДО</cp:lastModifiedBy>
  <cp:revision>24</cp:revision>
  <dcterms:created xsi:type="dcterms:W3CDTF">2012-01-19T06:25:44Z</dcterms:created>
  <dcterms:modified xsi:type="dcterms:W3CDTF">2012-01-20T08:30:31Z</dcterms:modified>
</cp:coreProperties>
</file>