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  <p:sldId id="260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Relationship Id="rId4" Type="http://schemas.openxmlformats.org/officeDocument/2006/relationships/slide" Target="slide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7.xml"/><Relationship Id="rId4" Type="http://schemas.openxmlformats.org/officeDocument/2006/relationships/slide" Target="slide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audio" Target="../media/audio4.wav"/><Relationship Id="rId1" Type="http://schemas.openxmlformats.org/officeDocument/2006/relationships/slideLayout" Target="../slideLayouts/slideLayout7.xml"/><Relationship Id="rId4" Type="http://schemas.openxmlformats.org/officeDocument/2006/relationships/slide" Target="slide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5.wav"/><Relationship Id="rId1" Type="http://schemas.openxmlformats.org/officeDocument/2006/relationships/slideLayout" Target="../slideLayouts/slideLayout7.xml"/><Relationship Id="rId4" Type="http://schemas.openxmlformats.org/officeDocument/2006/relationships/slide" Target="slide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5-конечная звезда 3"/>
          <p:cNvSpPr/>
          <p:nvPr/>
        </p:nvSpPr>
        <p:spPr>
          <a:xfrm>
            <a:off x="3491880" y="476672"/>
            <a:ext cx="2088232" cy="2160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051720" y="3284984"/>
            <a:ext cx="511256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  STAR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Управляющая кнопка: настраиваемая 10">
            <a:hlinkClick r:id="rId3" action="ppaction://hlinksldjump" highlightClick="1"/>
          </p:cNvPr>
          <p:cNvSpPr/>
          <p:nvPr/>
        </p:nvSpPr>
        <p:spPr>
          <a:xfrm>
            <a:off x="7092280" y="5589240"/>
            <a:ext cx="1512168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7236296" y="5589240"/>
            <a:ext cx="1296144" cy="646331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glow" dir="tl">
                <a:rot lat="0" lon="0" rev="5400000"/>
              </a:lightRig>
            </a:scene3d>
            <a:sp3d contourW="12700">
              <a:bevelT w="25400" h="25400"/>
              <a:contourClr>
                <a:schemeClr val="accent6">
                  <a:shade val="73000"/>
                </a:schemeClr>
              </a:contourClr>
            </a:sp3d>
          </a:bodyPr>
          <a:lstStyle/>
          <a:p>
            <a:r>
              <a:rPr lang="en-US" sz="3600" b="1" dirty="0" smtClean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Push!</a:t>
            </a:r>
            <a:endParaRPr lang="ru-RU" sz="3600" b="1" dirty="0">
              <a:ln w="11430"/>
              <a:gradFill>
                <a:gsLst>
                  <a:gs pos="0">
                    <a:schemeClr val="accent6">
                      <a:tint val="90000"/>
                      <a:satMod val="120000"/>
                    </a:schemeClr>
                  </a:gs>
                  <a:gs pos="25000">
                    <a:schemeClr val="accent6">
                      <a:tint val="93000"/>
                      <a:satMod val="120000"/>
                    </a:schemeClr>
                  </a:gs>
                  <a:gs pos="50000">
                    <a:schemeClr val="accent6">
                      <a:shade val="89000"/>
                      <a:satMod val="110000"/>
                    </a:schemeClr>
                  </a:gs>
                  <a:gs pos="75000">
                    <a:schemeClr val="accent6">
                      <a:tint val="93000"/>
                      <a:satMod val="120000"/>
                    </a:schemeClr>
                  </a:gs>
                  <a:gs pos="100000">
                    <a:schemeClr val="accent6">
                      <a:tint val="90000"/>
                      <a:satMod val="120000"/>
                    </a:schemeClr>
                  </a:gs>
                </a:gsLst>
                <a:lin ang="5400000"/>
              </a:gradFill>
              <a:effectLst>
                <a:outerShdw blurRad="80000" dist="40000" dir="5040000" algn="tl">
                  <a:srgbClr val="000000">
                    <a:alpha val="3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11 -0.00763 C 0.00937 0.0104 0.02569 0.02497 0.03923 0.04324 C 0.05607 0.02497 0.06962 0.0104 0.0901 -0.00763 C 0.20764 -0.1126 0.34913 -0.15723 0.40659 -0.1096 C 0.46041 -0.05873 0.41007 0.06705 0.29184 0.17202 C 0.27205 0.18659 0.25503 0.20162 0.23455 0.21688 C 0.25503 0.22867 0.27205 0.2437 0.29184 0.2615 C 0.41007 0.36647 0.46041 0.49202 0.40659 0.53988 C 0.34913 0.59075 0.20764 0.5459 0.0901 0.44092 C 0.06962 0.42312 0.05607 0.40832 0.03923 0.39006 C 0.02569 0.40832 0.00937 0.42312 -0.01111 0.44092 C -0.12934 0.5459 -0.27084 0.59075 -0.32761 0.53988 C -0.38195 0.49202 -0.33108 0.36647 -0.21354 0.2615 C -0.19306 0.2437 -0.17604 0.22867 -0.15625 0.21688 C -0.17604 0.20162 -0.19306 0.18659 -0.21354 0.17202 C -0.33108 0.06705 -0.38195 -0.05873 -0.32761 -0.1096 C -0.27084 -0.15723 -0.12934 -0.1126 -0.01111 -0.00763 Z " pathEditMode="relative" rAng="0" ptsTypes="fffffffffffffffff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0" y="22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8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4" grpId="2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49080"/>
            <a:ext cx="9144000" cy="792088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FROG</a:t>
            </a:r>
            <a: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Рисунок 2" descr="wb_signing_frog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55776" y="476672"/>
            <a:ext cx="4343400" cy="35433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797152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rgbClr val="0033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It dances very funny</a:t>
            </a:r>
            <a:endParaRPr lang="ru-RU" sz="4000" b="1" cap="all" dirty="0">
              <a:ln w="0"/>
              <a:solidFill>
                <a:srgbClr val="0033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2936"/>
            <a:ext cx="9144000" cy="936104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  </a:t>
            </a:r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STAR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5-конечная звезда 2"/>
          <p:cNvSpPr/>
          <p:nvPr/>
        </p:nvSpPr>
        <p:spPr>
          <a:xfrm>
            <a:off x="3491880" y="476672"/>
            <a:ext cx="2088232" cy="21600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0" y="342900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IT SHINES BRIGHTLY </a:t>
            </a:r>
            <a:endParaRPr lang="ru-RU" sz="4000" b="1" cap="all" dirty="0">
              <a:ln w="0"/>
              <a:solidFill>
                <a:schemeClr val="tx2">
                  <a:lumMod val="75000"/>
                </a:schemeClr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hsl">
                                      <p:cBhvr override="childStyle">
                                        <p:cTn id="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27" presetClass="emph" presetSubtype="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12" dur="2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>
                                      <p:cBhvr>
                                        <p:cTn id="13" dur="2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4" dur="2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500" autoRev="1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 animBg="1"/>
      <p:bldP spid="3" grpId="2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soccer_ball-99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15816" y="548680"/>
            <a:ext cx="3240000" cy="3240000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3347864" y="3789040"/>
            <a:ext cx="24237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BALL</a:t>
            </a:r>
            <a:endParaRPr lang="ru-RU" sz="4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6660232" y="5517232"/>
            <a:ext cx="2232248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948264" y="5517232"/>
            <a:ext cx="1728192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Push!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7223 -0.32833 C -0.45608 -0.34636 -0.40226 -0.35885 -0.38368 -0.35607 C -0.26858 -0.34012 -0.17396 -0.00833 -0.19879 0.30867 C -0.18629 0.14867 -0.11441 -0.00046 -0.05816 0.00786 C 0.00139 0.01618 0.04531 0.18358 0.03298 0.34034 C 0.03923 0.2615 0.075 0.18474 0.10486 0.1889 C 0.13455 0.1926 0.15833 0.27584 0.15191 0.35722 C 0.15521 0.3163 0.17291 0.28046 0.18784 0.28254 C 0.2026 0.28462 0.21441 0.32717 0.21128 0.36555 C 0.21302 0.34474 0.22239 0.32555 0.22934 0.32601 C 0.23333 0.32717 0.24288 0.3489 0.24114 0.36971 C 0.24184 0.35884 0.2467 0.34936 0.25052 0.35006 C 0.25034 0.35283 0.25764 0.36092 0.25642 0.37179 C 0.25729 0.36555 0.25764 0.36092 0.26128 0.36185 C 0.26111 0.36416 0.26475 0.36763 0.26475 0.37295 C 0.26458 0.36971 0.2651 0.36717 0.26527 0.36485 C 0.26892 0.36485 0.2684 0.36809 0.26857 0.37063 C 0.27257 0.37063 0.27257 0.36809 0.27257 0.36555 C 0.27656 0.36647 0.27691 0.36925 0.27673 0.37179 " pathEditMode="relative" rAng="358201" ptsTypes="fffffffffffffffffff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76" y="332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drumroll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soccer_ball-99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188640"/>
            <a:ext cx="3240000" cy="3240000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3347864" y="3429000"/>
            <a:ext cx="2423741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C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BALL</a:t>
            </a:r>
            <a:endParaRPr lang="ru-RU" sz="4800" b="1" dirty="0">
              <a:ln w="11430"/>
              <a:solidFill>
                <a:srgbClr val="FFC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4581128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rgbClr val="C000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IT JUMPS HIGH </a:t>
            </a:r>
            <a:endParaRPr lang="ru-RU" sz="4000" b="1" cap="all" dirty="0">
              <a:ln w="0"/>
              <a:solidFill>
                <a:srgbClr val="C000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ty_204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19672" y="260648"/>
            <a:ext cx="5918200" cy="4000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TextBox 5"/>
          <p:cNvSpPr txBox="1"/>
          <p:nvPr/>
        </p:nvSpPr>
        <p:spPr>
          <a:xfrm>
            <a:off x="2771800" y="4005064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PLANE</a:t>
            </a:r>
            <a:endParaRPr lang="ru-RU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6660232" y="5589240"/>
            <a:ext cx="2232248" cy="72008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Push!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6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66927 0.45109 L -2.5E-6 4.85549E-6 " pathEditMode="relative" rAng="0" ptsTypes="AA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5" y="-226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ind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ty_204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60648"/>
            <a:ext cx="5918200" cy="400050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0" y="4149080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PLANE</a:t>
            </a:r>
            <a: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0" y="486916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IT FLIES IN THE SKY</a:t>
            </a:r>
            <a:endParaRPr lang="ru-RU" sz="40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46564762_Animirovannaya_blestyashka_loshadki_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691680" y="188640"/>
            <a:ext cx="5715000" cy="428625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691680" y="4149080"/>
            <a:ext cx="5688632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HORSE</a:t>
            </a:r>
            <a:endParaRPr lang="ru-RU" sz="4800" b="1" dirty="0">
              <a:ln w="11430"/>
              <a:solidFill>
                <a:srgbClr val="FF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Управляющая кнопка: настраиваемая 6">
            <a:hlinkClick r:id="rId4" action="ppaction://hlinksldjump" highlightClick="1"/>
          </p:cNvPr>
          <p:cNvSpPr/>
          <p:nvPr/>
        </p:nvSpPr>
        <p:spPr>
          <a:xfrm>
            <a:off x="6732240" y="5589240"/>
            <a:ext cx="2160240" cy="792088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Push!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43889 -0.06959 C -0.40764 -0.13896 -0.37483 -0.20347 -0.35538 -0.1919 C -0.33368 -0.17896 -0.34913 -0.10497 -0.36597 -0.02728 C -0.38368 0.05989 -0.4033 0.14567 -0.37917 0.15977 C -0.35712 0.17272 -0.32292 0.09526 -0.28629 0.01943 C -0.25747 -0.0511 -0.22465 -0.11514 -0.20313 -0.10242 C -0.18351 -0.09133 -0.19688 -0.01549 -0.21372 0.06197 C -0.23351 0.14798 -0.25035 0.23538 -0.22917 0.2481 C -0.20694 0.26081 -0.13611 0.10775 -0.13646 0.10867 C -0.10486 0.03815 -0.07413 -0.02728 -0.05278 -0.01433 C -0.03073 -0.00185 -0.04618 0.07284 -0.06337 0.15006 C -0.08073 0.23746 -0.10052 0.32301 -0.07604 0.33734 C -0.05451 0.35006 -0.02014 0.2726 0.01389 0.19538 C 0.04792 0.12786 0.07795 0.0622 0.09983 0.07469 C 0.1191 0.08601 0.10608 0.16162 0.08889 0.23977 C 0.06944 0.32532 0.05208 0.41249 0.07378 0.42521 C 0.09566 0.43838 0.13003 0.3607 0.16667 0.28486 " pathEditMode="relative" rAng="1426588" ptsTypes="fffffffffffffffff">
                                      <p:cBhvr>
                                        <p:cTn id="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99" y="187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whoo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933056"/>
            <a:ext cx="9144000" cy="648072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HORSE</a:t>
            </a:r>
            <a: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="1" dirty="0" smtClean="0">
                <a:ln w="11430"/>
                <a:solidFill>
                  <a:srgbClr val="FF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pic>
        <p:nvPicPr>
          <p:cNvPr id="3" name="Рисунок 2" descr="46564762_Animirovannaya_blestyashka_loshadki_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91680" y="-243408"/>
            <a:ext cx="5715000" cy="42862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4869160"/>
            <a:ext cx="9144000" cy="707886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all" dirty="0" smtClean="0">
                <a:ln w="0"/>
                <a:solidFill>
                  <a:srgbClr val="FFFF0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IT GALLOPS fine</a:t>
            </a:r>
            <a:endParaRPr lang="ru-RU" sz="4000" b="1" cap="all" dirty="0">
              <a:ln w="0"/>
              <a:solidFill>
                <a:srgbClr val="FFFF0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wb_signing_frog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55776" y="548680"/>
            <a:ext cx="4343400" cy="3543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411760" y="4221088"/>
            <a:ext cx="4320480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8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A FROG</a:t>
            </a:r>
            <a:endParaRPr lang="ru-RU" sz="48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Управляющая кнопка: настраиваемая 7">
            <a:hlinkClick r:id="rId4" action="ppaction://hlinksldjump" highlightClick="1"/>
          </p:cNvPr>
          <p:cNvSpPr/>
          <p:nvPr/>
        </p:nvSpPr>
        <p:spPr>
          <a:xfrm>
            <a:off x="6732240" y="5661248"/>
            <a:ext cx="2160240" cy="648072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Push!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1701 -0.26867 L -0.41545 -0.26867 L -0.41545 -0.18497 L -0.31371 -0.18497 L -0.31371 -0.10104 L -0.2118 -0.10104 L -0.2118 -0.01711 L -0.10989 -0.01711 L -0.10989 0.06683 L -0.00798 0.06683 L -0.00798 0.15076 L 0.09358 0.15076 L 0.09358 0.23469 L 0.19566 0.23469 L 0.19566 0.31839 " pathEditMode="relative" rAng="0" ptsTypes="FFFFFFFFFFFFFFF">
                                      <p:cBhvr>
                                        <p:cTn id="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6" y="294"/>
                                    </p:animMotion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3000"/>
                            </p:stCondLst>
                            <p:childTnLst>
                              <p:par>
                                <p:cTn id="8" presetID="64" presetClass="path" presetSubtype="0" accel="50000" decel="5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0 -0.33295  E" pathEditMode="relative" ptsTypes="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48</Words>
  <Application>Microsoft Office PowerPoint</Application>
  <PresentationFormat>Экран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A   STAR </vt:lpstr>
      <vt:lpstr>Слайд 3</vt:lpstr>
      <vt:lpstr>Слайд 4</vt:lpstr>
      <vt:lpstr>Слайд 5</vt:lpstr>
      <vt:lpstr>A PLANE </vt:lpstr>
      <vt:lpstr>Слайд 7</vt:lpstr>
      <vt:lpstr>A HORSE </vt:lpstr>
      <vt:lpstr>Слайд 9</vt:lpstr>
      <vt:lpstr>A FROG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Acer</dc:creator>
  <cp:lastModifiedBy>Acer</cp:lastModifiedBy>
  <cp:revision>16</cp:revision>
  <dcterms:created xsi:type="dcterms:W3CDTF">2011-04-05T12:13:05Z</dcterms:created>
  <dcterms:modified xsi:type="dcterms:W3CDTF">2011-04-05T14:48:23Z</dcterms:modified>
</cp:coreProperties>
</file>