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270908406_PEACHonka.ru_72v9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980728"/>
            <a:ext cx="635000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6711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Professions</a:t>
            </a:r>
            <a:r>
              <a:rPr lang="en-US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 </a:t>
            </a:r>
            <a:endParaRPr lang="ru-RU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Professions</a:t>
            </a:r>
            <a:endParaRPr lang="ru-RU" dirty="0"/>
          </a:p>
        </p:txBody>
      </p:sp>
      <p:pic>
        <p:nvPicPr>
          <p:cNvPr id="4" name="Содержимое 3" descr="41f5e403389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210502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131840" y="1268760"/>
            <a:ext cx="6012160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Hello, boys and girls!</a:t>
            </a: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 name is Mr. White.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 in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hospital and treat sick people.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guess what am I?  </a:t>
            </a:r>
            <a:endParaRPr lang="ru-RU" sz="4000" b="1" dirty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971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right! I am a doctor!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24855E-7 C -1.11111E-6 -0.08139 0.03993 -0.14774 0.08924 -0.14774 L 0.29618 -0.14774 C 0.34549 -0.14774 0.38594 -0.08139 0.38594 -9.24855E-7 L 0.38594 0.33642 C 0.38594 0.41827 0.34549 0.48694 0.29618 0.48694 L 0.08924 0.48694 C 0.03993 0.48694 -1.11111E-6 0.41827 -1.11111E-6 0.33642 Z " pathEditMode="relative" rAng="0" ptsTypes="fFfF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1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Professions</a:t>
            </a:r>
            <a:endParaRPr lang="ru-RU" dirty="0"/>
          </a:p>
        </p:txBody>
      </p:sp>
      <p:pic>
        <p:nvPicPr>
          <p:cNvPr id="4" name="Содержимое 3" descr="mult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2275292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31840" y="1268760"/>
            <a:ext cx="60121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Hello, boys and girls!</a:t>
            </a: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 name is Mr.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Truth.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work in a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traffic police and regulate the traffic  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 you guess what am I?  </a:t>
            </a:r>
            <a:endParaRPr lang="ru-RU" sz="4000" b="1" dirty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941168"/>
            <a:ext cx="9144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right! I am a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traffic-policeman!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39306E-6 L 0.15295 -0.08139 L 0.21025 -0.29827 L 0.2658 -0.08139 L 0.41893 4.39306E-6 L 0.2658 0.08115 L 0.21025 0.29826 L 0.15295 0.08115 L -2.22222E-6 4.39306E-6 Z " pathEditMode="relative" rAng="0" ptsTypes="FFFFF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oudy Stout" pitchFamily="18" charset="0"/>
              </a:rPr>
              <a:t>Professions</a:t>
            </a:r>
            <a:endParaRPr lang="ru-RU" dirty="0"/>
          </a:p>
        </p:txBody>
      </p:sp>
      <p:pic>
        <p:nvPicPr>
          <p:cNvPr id="4" name="Содержимое 3" descr="0001-001-Professii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3840000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419872" y="836712"/>
            <a:ext cx="5904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Hello, boys and girls!</a:t>
            </a: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 name is Mr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Baker.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work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a bakery and bake cakes, biscuits and bread. </a:t>
            </a:r>
            <a:endParaRPr lang="en-US" sz="4000" b="1" dirty="0" smtClean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 you guess what 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 I</a:t>
            </a:r>
            <a:r>
              <a:rPr lang="en-US" sz="4000" b="1" dirty="0" smtClean="0">
                <a:ln w="11430"/>
                <a:solidFill>
                  <a:srgbClr val="0033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 </a:t>
            </a:r>
            <a:endParaRPr lang="ru-RU" sz="4000" b="1" dirty="0">
              <a:ln w="11430"/>
              <a:solidFill>
                <a:srgbClr val="0033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085184"/>
            <a:ext cx="9144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right! I am </a:t>
            </a:r>
            <a:r>
              <a:rPr lang="en-US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</a:t>
            </a:r>
            <a:r>
              <a:rPr lang="en-US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baker!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22  L 0.177 -0.09722  L 0.25 0  L 0.25 0.13851  L 0.177 0.23573  L 0.073 0.23573  L 0 0.13851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Professions </vt:lpstr>
      <vt:lpstr>Professions</vt:lpstr>
      <vt:lpstr>Professions</vt:lpstr>
      <vt:lpstr>Professions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 </dc:title>
  <dc:creator>Acer</dc:creator>
  <cp:lastModifiedBy>Acer</cp:lastModifiedBy>
  <cp:revision>11</cp:revision>
  <dcterms:created xsi:type="dcterms:W3CDTF">2011-04-09T09:55:03Z</dcterms:created>
  <dcterms:modified xsi:type="dcterms:W3CDTF">2011-04-11T13:44:56Z</dcterms:modified>
</cp:coreProperties>
</file>