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88" r:id="rId4"/>
    <p:sldId id="276" r:id="rId5"/>
    <p:sldId id="259" r:id="rId6"/>
    <p:sldId id="289" r:id="rId7"/>
    <p:sldId id="262" r:id="rId8"/>
    <p:sldId id="279" r:id="rId9"/>
    <p:sldId id="263" r:id="rId10"/>
    <p:sldId id="287" r:id="rId11"/>
    <p:sldId id="264" r:id="rId12"/>
    <p:sldId id="285" r:id="rId13"/>
    <p:sldId id="265" r:id="rId14"/>
    <p:sldId id="267" r:id="rId15"/>
    <p:sldId id="268" r:id="rId16"/>
    <p:sldId id="283" r:id="rId17"/>
    <p:sldId id="269" r:id="rId18"/>
    <p:sldId id="271" r:id="rId19"/>
    <p:sldId id="284" r:id="rId20"/>
    <p:sldId id="281" r:id="rId21"/>
    <p:sldId id="274" r:id="rId22"/>
    <p:sldId id="280" r:id="rId23"/>
    <p:sldId id="290" r:id="rId24"/>
    <p:sldId id="29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2DD709-2FE1-477A-8DF7-C4593FA59915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97E6C2-C66C-4A7E-8FFF-A7749D7CFD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kazka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lum contrast="10000"/>
          </a:blip>
          <a:stretch>
            <a:fillRect/>
          </a:stretch>
        </p:blipFill>
        <p:spPr>
          <a:xfrm>
            <a:off x="1714500" y="2224881"/>
            <a:ext cx="5715000" cy="3810000"/>
          </a:xfrm>
          <a:prstGeom prst="rect">
            <a:avLst/>
          </a:prstGeom>
          <a:ln w="190500" cap="sq">
            <a:solidFill>
              <a:srgbClr val="00B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Братья Гримм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Мальчик - с - пальчик  (</a:t>
            </a:r>
            <a:r>
              <a:rPr lang="en-US" sz="2400" dirty="0" err="1" smtClean="0"/>
              <a:t>Daumesdick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pic>
        <p:nvPicPr>
          <p:cNvPr id="5" name="Содержимое 4" descr="5dd1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 rot="844352">
            <a:off x="4360622" y="1676400"/>
            <a:ext cx="3540606" cy="4572000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Винни-пух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30981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785918" y="2214554"/>
            <a:ext cx="5486400" cy="3803904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Алан Александр </a:t>
            </a:r>
            <a:r>
              <a:rPr lang="ru-RU" dirty="0" err="1" smtClean="0"/>
              <a:t>Милн</a:t>
            </a:r>
            <a:endParaRPr lang="ru-RU" dirty="0"/>
          </a:p>
        </p:txBody>
      </p:sp>
      <p:pic>
        <p:nvPicPr>
          <p:cNvPr id="4" name="Содержимое 3" descr="index.php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857488" y="2313660"/>
            <a:ext cx="2786082" cy="3541629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Winnie-the-Pooh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Алан Александр </a:t>
            </a:r>
            <a:r>
              <a:rPr lang="ru-RU" dirty="0" err="1" smtClean="0"/>
              <a:t>Милн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0a1133a14c9f7a4a93e508ec1e838869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457200" y="2922786"/>
            <a:ext cx="4040188" cy="3030141"/>
          </a:xfrm>
        </p:spPr>
      </p:pic>
      <p:pic>
        <p:nvPicPr>
          <p:cNvPr id="8" name="Содержимое 7" descr="pooh_christopherrobin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4643438" y="3143248"/>
            <a:ext cx="4041775" cy="2536505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Путешествия Гулливера</a:t>
            </a:r>
            <a:endParaRPr lang="ru-RU" dirty="0"/>
          </a:p>
        </p:txBody>
      </p:sp>
      <p:pic>
        <p:nvPicPr>
          <p:cNvPr id="4" name="Содержимое 3" descr="97643bc8284ae29068a0152b81dbaedb_60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097880" y="1935163"/>
            <a:ext cx="2948239" cy="4389437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Gulliver</a:t>
            </a:r>
            <a:r>
              <a:rPr lang="el-GR" dirty="0" smtClean="0">
                <a:latin typeface="Book Antiqua"/>
              </a:rPr>
              <a:t>΄</a:t>
            </a:r>
            <a:r>
              <a:rPr lang="en-US" dirty="0" smtClean="0">
                <a:latin typeface="Book Antiqua"/>
              </a:rPr>
              <a:t>s Travels </a:t>
            </a:r>
            <a:br>
              <a:rPr lang="en-US" dirty="0" smtClean="0">
                <a:latin typeface="Book Antiqua"/>
              </a:rPr>
            </a:br>
            <a:r>
              <a:rPr lang="ru-RU" dirty="0" smtClean="0">
                <a:latin typeface="Book Antiqua"/>
              </a:rPr>
              <a:t>Джонатан Свифт</a:t>
            </a:r>
            <a:endParaRPr lang="ru-RU" dirty="0"/>
          </a:p>
        </p:txBody>
      </p:sp>
      <p:pic>
        <p:nvPicPr>
          <p:cNvPr id="4" name="Содержимое 3" descr="p29186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202568" y="1935163"/>
            <a:ext cx="2738864" cy="4389437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Джонатан Свифт</a:t>
            </a:r>
            <a:endParaRPr lang="ru-RU" dirty="0"/>
          </a:p>
        </p:txBody>
      </p:sp>
      <p:pic>
        <p:nvPicPr>
          <p:cNvPr id="4" name="Содержимое 3" descr="Jervas-JonathanSwift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786050" y="1919768"/>
            <a:ext cx="3500462" cy="4331822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Щелкунчик и мышиный король</a:t>
            </a:r>
            <a:endParaRPr lang="ru-RU" dirty="0"/>
          </a:p>
        </p:txBody>
      </p:sp>
      <p:pic>
        <p:nvPicPr>
          <p:cNvPr id="5" name="Содержимое 4" descr="news152_9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57200" y="1857365"/>
            <a:ext cx="5114932" cy="3429024"/>
          </a:xfrm>
        </p:spPr>
      </p:pic>
      <p:pic>
        <p:nvPicPr>
          <p:cNvPr id="6" name="Содержимое 5" descr="04_b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648200" y="3020949"/>
            <a:ext cx="4038600" cy="2233739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2212848" cy="15826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Nu</a:t>
            </a:r>
            <a:r>
              <a:rPr lang="el-GR" sz="2800" dirty="0" smtClean="0">
                <a:latin typeface="Cambria Math"/>
                <a:ea typeface="Cambria Math"/>
              </a:rPr>
              <a:t>β</a:t>
            </a:r>
            <a:r>
              <a:rPr lang="en-US" sz="2800" dirty="0" err="1" smtClean="0">
                <a:latin typeface="Cambria Math"/>
                <a:ea typeface="Cambria Math"/>
              </a:rPr>
              <a:t>knacker</a:t>
            </a:r>
            <a:r>
              <a:rPr lang="en-US" sz="2800" dirty="0" smtClean="0">
                <a:latin typeface="Cambria Math"/>
                <a:ea typeface="Cambria Math"/>
              </a:rPr>
              <a:t> und </a:t>
            </a:r>
            <a:r>
              <a:rPr lang="en-US" sz="2800" dirty="0" err="1" smtClean="0">
                <a:latin typeface="Cambria Math"/>
                <a:ea typeface="Cambria Math"/>
              </a:rPr>
              <a:t>Mausk</a:t>
            </a:r>
            <a:r>
              <a:rPr lang="en-US" sz="2800" dirty="0" err="1" smtClean="0">
                <a:latin typeface="Book Antiqua"/>
                <a:ea typeface="Cambria Math"/>
              </a:rPr>
              <a:t>önig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Эрнст Теодор Гофман</a:t>
            </a:r>
            <a:endParaRPr lang="ru-RU" sz="2800" dirty="0"/>
          </a:p>
        </p:txBody>
      </p:sp>
      <p:pic>
        <p:nvPicPr>
          <p:cNvPr id="5" name="Рисунок 4" descr="radi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Эрнст Теодор Гофман</a:t>
            </a:r>
            <a:endParaRPr lang="ru-RU" dirty="0"/>
          </a:p>
        </p:txBody>
      </p:sp>
      <p:pic>
        <p:nvPicPr>
          <p:cNvPr id="4" name="Содержимое 3" descr="hoffman_219231057_tonnel.gif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143250" y="2224881"/>
            <a:ext cx="2857500" cy="3810000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  <a:effectLst/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ru-RU" dirty="0" smtClean="0"/>
              <a:t>Волшебный мир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Английские и немецкие сказки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3071802" y="100010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643834" y="478632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14348" y="51435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786050" y="592933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2500298" y="49291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Вильгельм </a:t>
            </a:r>
            <a:r>
              <a:rPr lang="ru-RU" dirty="0" err="1" smtClean="0"/>
              <a:t>Гауф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829628" y="1935163"/>
            <a:ext cx="3484744" cy="4389437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Маленький Мук (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kleine</a:t>
            </a:r>
            <a:r>
              <a:rPr lang="en-US" dirty="0" smtClean="0"/>
              <a:t> Muck)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Вильгельм </a:t>
            </a:r>
            <a:r>
              <a:rPr lang="ru-RU" dirty="0" err="1" smtClean="0"/>
              <a:t>Гауф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i_542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 rot="20774680">
            <a:off x="1028441" y="2514600"/>
            <a:ext cx="2897706" cy="3846513"/>
          </a:xfrm>
        </p:spPr>
      </p:pic>
      <p:pic>
        <p:nvPicPr>
          <p:cNvPr id="8" name="Содержимое 7" descr="Hauff_Wilhelm._D_4cab99a661ebb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 rot="1640452">
            <a:off x="5377481" y="2514600"/>
            <a:ext cx="2576863" cy="3846513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Карлик - нос</a:t>
            </a:r>
            <a:endParaRPr lang="ru-RU" i="1" dirty="0"/>
          </a:p>
        </p:txBody>
      </p:sp>
      <p:pic>
        <p:nvPicPr>
          <p:cNvPr id="4" name="Содержимое 3" descr="965-full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023156" y="1935163"/>
            <a:ext cx="3097688" cy="4389437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Мэри </a:t>
            </a:r>
            <a:r>
              <a:rPr lang="ru-RU" dirty="0" err="1" smtClean="0"/>
              <a:t>Поппинс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err="1" smtClean="0"/>
              <a:t>Памела</a:t>
            </a:r>
            <a:r>
              <a:rPr lang="ru-RU" dirty="0" smtClean="0"/>
              <a:t> </a:t>
            </a:r>
            <a:r>
              <a:rPr lang="ru-RU" dirty="0" err="1" smtClean="0"/>
              <a:t>Трэверс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1008841_ee8e_625x1000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 rot="21042079">
            <a:off x="1144304" y="1908887"/>
            <a:ext cx="2713128" cy="3774030"/>
          </a:xfrm>
        </p:spPr>
      </p:pic>
      <p:pic>
        <p:nvPicPr>
          <p:cNvPr id="6" name="Содержимое 5" descr="1040273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 rot="1029092">
            <a:off x="5000628" y="1785926"/>
            <a:ext cx="3071834" cy="4065662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Английская народная сказка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ru-RU" dirty="0" smtClean="0"/>
              <a:t>Три поросёнка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 three little pigs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7" name="Содержимое 6" descr="10010313231280420_f0_0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 rot="493520">
            <a:off x="5429256" y="2500306"/>
            <a:ext cx="2528369" cy="3846513"/>
          </a:xfrm>
        </p:spPr>
      </p:pic>
      <p:pic>
        <p:nvPicPr>
          <p:cNvPr id="8" name="Содержимое 7" descr="50956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 rot="20811581">
            <a:off x="714348" y="2928934"/>
            <a:ext cx="4041775" cy="2793877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Алиса в стране чудес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Льюис </a:t>
            </a:r>
            <a:r>
              <a:rPr lang="ru-RU" dirty="0" err="1" smtClean="0"/>
              <a:t>Кэролл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11.jpe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 rot="511534">
            <a:off x="4544157" y="1917553"/>
            <a:ext cx="3171825" cy="4101105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Льюис Кэрролл (автопортрет)</a:t>
            </a:r>
            <a:endParaRPr lang="ru-RU" dirty="0"/>
          </a:p>
        </p:txBody>
      </p:sp>
      <p:pic>
        <p:nvPicPr>
          <p:cNvPr id="4" name="Содержимое 3" descr="220px-LewisCarrollSelfPhoto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175000" y="2053431"/>
            <a:ext cx="2794000" cy="4152900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771640"/>
          </a:xfrm>
        </p:spPr>
        <p:txBody>
          <a:bodyPr/>
          <a:lstStyle/>
          <a:p>
            <a:pPr algn="ctr"/>
            <a:r>
              <a:rPr lang="en-US" sz="3200" dirty="0" smtClean="0"/>
              <a:t>Alice</a:t>
            </a:r>
            <a:r>
              <a:rPr lang="el-GR" sz="3200" dirty="0" smtClean="0">
                <a:latin typeface="Book Antiqua"/>
              </a:rPr>
              <a:t>΄</a:t>
            </a:r>
            <a:r>
              <a:rPr lang="en-US" sz="3200" dirty="0" smtClean="0">
                <a:latin typeface="Book Antiqua"/>
              </a:rPr>
              <a:t>s adventures in Wonderland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post-29-12673892125545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3575050" y="2025202"/>
            <a:ext cx="5111750" cy="3874396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Белоснежка и семь гномов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1643050"/>
            <a:ext cx="2743200" cy="4572000"/>
          </a:xfrm>
        </p:spPr>
        <p:txBody>
          <a:bodyPr/>
          <a:lstStyle/>
          <a:p>
            <a:r>
              <a:rPr lang="ru-RU" sz="3200" dirty="0" smtClean="0"/>
              <a:t>Братья Гримм </a:t>
            </a:r>
          </a:p>
          <a:p>
            <a:endParaRPr lang="ru-RU" dirty="0"/>
          </a:p>
        </p:txBody>
      </p:sp>
      <p:pic>
        <p:nvPicPr>
          <p:cNvPr id="5" name="Содержимое 4" descr="blancanieves manzana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 rot="1101077">
            <a:off x="4214810" y="1205400"/>
            <a:ext cx="3240090" cy="4662000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Br</a:t>
            </a:r>
            <a:r>
              <a:rPr lang="en-US" sz="3600" dirty="0" err="1" smtClean="0">
                <a:latin typeface="Book Antiqua"/>
              </a:rPr>
              <a:t>üder</a:t>
            </a:r>
            <a:r>
              <a:rPr lang="en-US" sz="3600" dirty="0" smtClean="0">
                <a:latin typeface="Book Antiqua"/>
              </a:rPr>
              <a:t> Grimm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 err="1" smtClean="0"/>
              <a:t>Schneewittchen</a:t>
            </a:r>
            <a:r>
              <a:rPr lang="en-US" sz="1800" dirty="0" smtClean="0"/>
              <a:t> und 7 </a:t>
            </a:r>
            <a:r>
              <a:rPr lang="en-US" sz="1800" dirty="0" err="1" smtClean="0"/>
              <a:t>Zwergen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5" name="Рисунок 4" descr="f_18463981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 rot="420000">
            <a:off x="3437058" y="1123958"/>
            <a:ext cx="4617720" cy="3931920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Памятник братьям Гримм в городе </a:t>
            </a:r>
            <a:r>
              <a:rPr lang="ru-RU" dirty="0" err="1" smtClean="0"/>
              <a:t>Ханау</a:t>
            </a:r>
            <a:endParaRPr lang="ru-RU" dirty="0"/>
          </a:p>
        </p:txBody>
      </p:sp>
      <p:pic>
        <p:nvPicPr>
          <p:cNvPr id="4" name="Содержимое 3" descr="220px-Grimm-Hanau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643174" y="1964336"/>
            <a:ext cx="3571900" cy="4010269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Die Bremer </a:t>
            </a:r>
            <a:r>
              <a:rPr lang="en-US" sz="2000" dirty="0" err="1" smtClean="0"/>
              <a:t>Stadtmusikanten</a:t>
            </a:r>
            <a:r>
              <a:rPr lang="en-US" sz="2000" dirty="0" smtClean="0"/>
              <a:t>. </a:t>
            </a:r>
            <a:r>
              <a:rPr lang="en-US" sz="2000" dirty="0" err="1" smtClean="0"/>
              <a:t>Br</a:t>
            </a:r>
            <a:r>
              <a:rPr lang="en-US" sz="2000" dirty="0" err="1" smtClean="0">
                <a:latin typeface="Book Antiqua"/>
              </a:rPr>
              <a:t>üder</a:t>
            </a:r>
            <a:r>
              <a:rPr lang="en-US" sz="2000" dirty="0" smtClean="0">
                <a:latin typeface="Book Antiqua"/>
              </a:rPr>
              <a:t> Grimm. </a:t>
            </a:r>
            <a:br>
              <a:rPr lang="en-US" sz="2000" dirty="0" smtClean="0">
                <a:latin typeface="Book Antiqua"/>
              </a:rPr>
            </a:br>
            <a:r>
              <a:rPr lang="ru-RU" sz="2000" dirty="0" err="1" smtClean="0">
                <a:latin typeface="Book Antiqua"/>
              </a:rPr>
              <a:t>Бременские</a:t>
            </a:r>
            <a:r>
              <a:rPr lang="ru-RU" sz="2000" dirty="0" smtClean="0">
                <a:latin typeface="Book Antiqua"/>
              </a:rPr>
              <a:t> музыканты. </a:t>
            </a:r>
            <a:endParaRPr lang="ru-RU" sz="2000" dirty="0"/>
          </a:p>
        </p:txBody>
      </p:sp>
      <p:pic>
        <p:nvPicPr>
          <p:cNvPr id="5" name="Содержимое 4" descr="250px-Bremen.band.500pix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 rot="264337">
            <a:off x="5500694" y="2786058"/>
            <a:ext cx="2071702" cy="3441025"/>
          </a:xfrm>
        </p:spPr>
      </p:pic>
      <p:pic>
        <p:nvPicPr>
          <p:cNvPr id="6" name="Содержимое 5" descr="098f830539e70df31ef81d745ab5ed3d.jpe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 rot="21382374">
            <a:off x="500034" y="2214554"/>
            <a:ext cx="4038600" cy="4038600"/>
          </a:xfrm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115</Words>
  <Application>Microsoft Office PowerPoint</Application>
  <PresentationFormat>Экран (4:3)</PresentationFormat>
  <Paragraphs>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Волшебный мир</vt:lpstr>
      <vt:lpstr>Алиса в стране чудес</vt:lpstr>
      <vt:lpstr>Льюис Кэрролл (автопортрет)</vt:lpstr>
      <vt:lpstr>Alice΄s adventures in Wonderland</vt:lpstr>
      <vt:lpstr>Белоснежка и семь гномов</vt:lpstr>
      <vt:lpstr>Brüder Grimm</vt:lpstr>
      <vt:lpstr>Памятник братьям Гримм в городе Ханау</vt:lpstr>
      <vt:lpstr>Die Bremer Stadtmusikanten. Brüder Grimm.  Бременские музыканты. </vt:lpstr>
      <vt:lpstr>Братья Гримм </vt:lpstr>
      <vt:lpstr>Винни-пух </vt:lpstr>
      <vt:lpstr>Алан Александр Милн</vt:lpstr>
      <vt:lpstr>Winnie-the-Pooh</vt:lpstr>
      <vt:lpstr>Путешествия Гулливера</vt:lpstr>
      <vt:lpstr>Gulliver΄s Travels  Джонатан Свифт</vt:lpstr>
      <vt:lpstr>Джонатан Свифт</vt:lpstr>
      <vt:lpstr>Щелкунчик и мышиный король</vt:lpstr>
      <vt:lpstr>Nuβknacker und Mauskönig</vt:lpstr>
      <vt:lpstr>Эрнст Теодор Гофман</vt:lpstr>
      <vt:lpstr>Вильгельм Гауф</vt:lpstr>
      <vt:lpstr>Маленький Мук (Der kleine Muck)</vt:lpstr>
      <vt:lpstr>Карлик - нос</vt:lpstr>
      <vt:lpstr>Мэри Поппинс.  Памела Трэверс </vt:lpstr>
      <vt:lpstr>Английская народная сказка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Волшебный мир</dc:title>
  <dc:creator>Admin</dc:creator>
  <cp:lastModifiedBy>Admin</cp:lastModifiedBy>
  <cp:revision>39</cp:revision>
  <dcterms:created xsi:type="dcterms:W3CDTF">2011-01-14T06:00:37Z</dcterms:created>
  <dcterms:modified xsi:type="dcterms:W3CDTF">2011-04-03T10:38:59Z</dcterms:modified>
</cp:coreProperties>
</file>