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2" r:id="rId1"/>
    <p:sldMasterId id="2147484113" r:id="rId2"/>
    <p:sldMasterId id="2147484115" r:id="rId3"/>
  </p:sldMasterIdLst>
  <p:sldIdLst>
    <p:sldId id="258" r:id="rId4"/>
    <p:sldId id="275" r:id="rId5"/>
    <p:sldId id="266" r:id="rId6"/>
    <p:sldId id="260" r:id="rId7"/>
    <p:sldId id="263" r:id="rId8"/>
    <p:sldId id="267" r:id="rId9"/>
    <p:sldId id="276" r:id="rId10"/>
    <p:sldId id="268" r:id="rId11"/>
    <p:sldId id="277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gency FB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gency FB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gency FB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gency FB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gency FB" pitchFamily="34" charset="0"/>
        <a:ea typeface="+mn-ea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gency FB" pitchFamily="34" charset="0"/>
        <a:ea typeface="+mn-ea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gency FB" pitchFamily="34" charset="0"/>
        <a:ea typeface="+mn-ea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gency FB" pitchFamily="34" charset="0"/>
        <a:ea typeface="+mn-ea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gency FB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9900"/>
    <a:srgbClr val="0000CC"/>
    <a:srgbClr val="66FF33"/>
    <a:srgbClr val="0000FF"/>
    <a:srgbClr val="000000"/>
    <a:srgbClr val="003399"/>
    <a:srgbClr val="99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942" autoAdjust="0"/>
    <p:restoredTop sz="96780" autoAdjust="0"/>
  </p:normalViewPr>
  <p:slideViewPr>
    <p:cSldViewPr>
      <p:cViewPr>
        <p:scale>
          <a:sx n="66" d="100"/>
          <a:sy n="66" d="100"/>
        </p:scale>
        <p:origin x="-306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7758113" y="1463675"/>
            <a:ext cx="16902113" cy="10795000"/>
            <a:chOff x="-4887" y="922"/>
            <a:chExt cx="10647" cy="6800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4887" y="922"/>
              <a:ext cx="8474" cy="680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4979 w 43200"/>
                <a:gd name="T3" fmla="*/ 266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-1"/>
                    <a:pt x="23861" y="88"/>
                    <a:pt x="24979" y="265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-1"/>
                    <a:pt x="23861" y="88"/>
                    <a:pt x="24979" y="265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sq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603141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03142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429000" y="2085975"/>
            <a:ext cx="5638800" cy="1038225"/>
          </a:xfrm>
        </p:spPr>
        <p:txBody>
          <a:bodyPr lIns="92075" rIns="92075"/>
          <a:lstStyle>
            <a:lvl1pPr marL="0" indent="0">
              <a:lnSpc>
                <a:spcPct val="70000"/>
              </a:lnSpc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1295400" y="6365875"/>
            <a:ext cx="426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8304DE15-1786-47FC-B2BE-67054EB3C480}" type="slidenum">
              <a:rPr lang="ru-RU"/>
              <a:pPr lvl="1"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259B9A41-E075-496B-94E2-8669E928922B}" type="slidenum">
              <a:rPr lang="ru-RU"/>
              <a:pPr lvl="1"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609600"/>
            <a:ext cx="20193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2625" y="609600"/>
            <a:ext cx="5908675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B725E545-EC5C-4591-BB74-8C66B6F819AD}" type="slidenum">
              <a:rPr lang="ru-RU"/>
              <a:pPr lvl="1"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2" y="232"/>
              <a:ext cx="1856" cy="3627"/>
              <a:chOff x="3010" y="776"/>
              <a:chExt cx="1856" cy="3627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3" y="776"/>
                <a:ext cx="1333" cy="1485"/>
              </a:xfrm>
              <a:custGeom>
                <a:avLst/>
                <a:gdLst/>
                <a:ahLst/>
                <a:cxnLst>
                  <a:cxn ang="0">
                    <a:pos x="16" y="370"/>
                  </a:cxn>
                  <a:cxn ang="0">
                    <a:pos x="6" y="341"/>
                  </a:cxn>
                  <a:cxn ang="0">
                    <a:pos x="0" y="289"/>
                  </a:cxn>
                  <a:cxn ang="0">
                    <a:pos x="4" y="222"/>
                  </a:cxn>
                  <a:cxn ang="0">
                    <a:pos x="25" y="151"/>
                  </a:cxn>
                  <a:cxn ang="0">
                    <a:pos x="69" y="84"/>
                  </a:cxn>
                  <a:cxn ang="0">
                    <a:pos x="142" y="31"/>
                  </a:cxn>
                  <a:cxn ang="0">
                    <a:pos x="247" y="2"/>
                  </a:cxn>
                  <a:cxn ang="0">
                    <a:pos x="380" y="9"/>
                  </a:cxn>
                  <a:cxn ang="0">
                    <a:pos x="484" y="68"/>
                  </a:cxn>
                  <a:cxn ang="0">
                    <a:pos x="554" y="165"/>
                  </a:cxn>
                  <a:cxn ang="0">
                    <a:pos x="591" y="284"/>
                  </a:cxn>
                  <a:cxn ang="0">
                    <a:pos x="595" y="409"/>
                  </a:cxn>
                  <a:cxn ang="0">
                    <a:pos x="566" y="525"/>
                  </a:cxn>
                  <a:cxn ang="0">
                    <a:pos x="507" y="615"/>
                  </a:cxn>
                  <a:cxn ang="0">
                    <a:pos x="417" y="663"/>
                  </a:cxn>
                  <a:cxn ang="0">
                    <a:pos x="389" y="659"/>
                  </a:cxn>
                  <a:cxn ang="0">
                    <a:pos x="441" y="617"/>
                  </a:cxn>
                  <a:cxn ang="0">
                    <a:pos x="482" y="544"/>
                  </a:cxn>
                  <a:cxn ang="0">
                    <a:pos x="509" y="454"/>
                  </a:cxn>
                  <a:cxn ang="0">
                    <a:pos x="520" y="355"/>
                  </a:cxn>
                  <a:cxn ang="0">
                    <a:pos x="514" y="258"/>
                  </a:cxn>
                  <a:cxn ang="0">
                    <a:pos x="485" y="174"/>
                  </a:cxn>
                  <a:cxn ang="0">
                    <a:pos x="433" y="112"/>
                  </a:cxn>
                  <a:cxn ang="0">
                    <a:pos x="341" y="75"/>
                  </a:cxn>
                  <a:cxn ang="0">
                    <a:pos x="246" y="61"/>
                  </a:cxn>
                  <a:cxn ang="0">
                    <a:pos x="174" y="71"/>
                  </a:cxn>
                  <a:cxn ang="0">
                    <a:pos x="121" y="101"/>
                  </a:cxn>
                  <a:cxn ang="0">
                    <a:pos x="84" y="149"/>
                  </a:cxn>
                  <a:cxn ang="0">
                    <a:pos x="57" y="206"/>
                  </a:cxn>
                  <a:cxn ang="0">
                    <a:pos x="40" y="272"/>
                  </a:cxn>
                  <a:cxn ang="0">
                    <a:pos x="28" y="339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8" y="1800"/>
                <a:ext cx="571" cy="5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5"/>
                  </a:cxn>
                  <a:cxn ang="0">
                    <a:pos x="3" y="50"/>
                  </a:cxn>
                  <a:cxn ang="0">
                    <a:pos x="6" y="75"/>
                  </a:cxn>
                  <a:cxn ang="0">
                    <a:pos x="11" y="98"/>
                  </a:cxn>
                  <a:cxn ang="0">
                    <a:pos x="18" y="119"/>
                  </a:cxn>
                  <a:cxn ang="0">
                    <a:pos x="27" y="141"/>
                  </a:cxn>
                  <a:cxn ang="0">
                    <a:pos x="38" y="161"/>
                  </a:cxn>
                  <a:cxn ang="0">
                    <a:pos x="51" y="178"/>
                  </a:cxn>
                  <a:cxn ang="0">
                    <a:pos x="67" y="194"/>
                  </a:cxn>
                  <a:cxn ang="0">
                    <a:pos x="86" y="208"/>
                  </a:cxn>
                  <a:cxn ang="0">
                    <a:pos x="106" y="219"/>
                  </a:cxn>
                  <a:cxn ang="0">
                    <a:pos x="131" y="228"/>
                  </a:cxn>
                  <a:cxn ang="0">
                    <a:pos x="158" y="234"/>
                  </a:cxn>
                  <a:cxn ang="0">
                    <a:pos x="188" y="237"/>
                  </a:cxn>
                  <a:cxn ang="0">
                    <a:pos x="220" y="236"/>
                  </a:cxn>
                  <a:cxn ang="0">
                    <a:pos x="257" y="232"/>
                  </a:cxn>
                  <a:cxn ang="0">
                    <a:pos x="224" y="227"/>
                  </a:cxn>
                  <a:cxn ang="0">
                    <a:pos x="195" y="220"/>
                  </a:cxn>
                  <a:cxn ang="0">
                    <a:pos x="170" y="212"/>
                  </a:cxn>
                  <a:cxn ang="0">
                    <a:pos x="148" y="204"/>
                  </a:cxn>
                  <a:cxn ang="0">
                    <a:pos x="128" y="193"/>
                  </a:cxn>
                  <a:cxn ang="0">
                    <a:pos x="112" y="182"/>
                  </a:cxn>
                  <a:cxn ang="0">
                    <a:pos x="97" y="169"/>
                  </a:cxn>
                  <a:cxn ang="0">
                    <a:pos x="84" y="155"/>
                  </a:cxn>
                  <a:cxn ang="0">
                    <a:pos x="72" y="141"/>
                  </a:cxn>
                  <a:cxn ang="0">
                    <a:pos x="61" y="125"/>
                  </a:cxn>
                  <a:cxn ang="0">
                    <a:pos x="52" y="107"/>
                  </a:cxn>
                  <a:cxn ang="0">
                    <a:pos x="43" y="88"/>
                  </a:cxn>
                  <a:cxn ang="0">
                    <a:pos x="33" y="69"/>
                  </a:cxn>
                  <a:cxn ang="0">
                    <a:pos x="23" y="47"/>
                  </a:cxn>
                  <a:cxn ang="0">
                    <a:pos x="12" y="24"/>
                  </a:cxn>
                  <a:cxn ang="0">
                    <a:pos x="0" y="0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7" y="2165"/>
                <a:ext cx="277" cy="249"/>
              </a:xfrm>
              <a:custGeom>
                <a:avLst/>
                <a:gdLst/>
                <a:ahLst/>
                <a:cxnLst>
                  <a:cxn ang="0">
                    <a:pos x="77" y="0"/>
                  </a:cxn>
                  <a:cxn ang="0">
                    <a:pos x="124" y="108"/>
                  </a:cxn>
                  <a:cxn ang="0">
                    <a:pos x="120" y="107"/>
                  </a:cxn>
                  <a:cxn ang="0">
                    <a:pos x="107" y="105"/>
                  </a:cxn>
                  <a:cxn ang="0">
                    <a:pos x="89" y="101"/>
                  </a:cxn>
                  <a:cxn ang="0">
                    <a:pos x="68" y="99"/>
                  </a:cxn>
                  <a:cxn ang="0">
                    <a:pos x="45" y="97"/>
                  </a:cxn>
                  <a:cxn ang="0">
                    <a:pos x="25" y="98"/>
                  </a:cxn>
                  <a:cxn ang="0">
                    <a:pos x="9" y="102"/>
                  </a:cxn>
                  <a:cxn ang="0">
                    <a:pos x="0" y="110"/>
                  </a:cxn>
                  <a:cxn ang="0">
                    <a:pos x="4" y="98"/>
                  </a:cxn>
                  <a:cxn ang="0">
                    <a:pos x="8" y="89"/>
                  </a:cxn>
                  <a:cxn ang="0">
                    <a:pos x="16" y="82"/>
                  </a:cxn>
                  <a:cxn ang="0">
                    <a:pos x="25" y="76"/>
                  </a:cxn>
                  <a:cxn ang="0">
                    <a:pos x="36" y="72"/>
                  </a:cxn>
                  <a:cxn ang="0">
                    <a:pos x="47" y="71"/>
                  </a:cxn>
                  <a:cxn ang="0">
                    <a:pos x="59" y="71"/>
                  </a:cxn>
                  <a:cxn ang="0">
                    <a:pos x="72" y="74"/>
                  </a:cxn>
                  <a:cxn ang="0">
                    <a:pos x="73" y="71"/>
                  </a:cxn>
                  <a:cxn ang="0">
                    <a:pos x="70" y="56"/>
                  </a:cxn>
                  <a:cxn ang="0">
                    <a:pos x="67" y="38"/>
                  </a:cxn>
                  <a:cxn ang="0">
                    <a:pos x="65" y="30"/>
                  </a:cxn>
                  <a:cxn ang="0">
                    <a:pos x="63" y="30"/>
                  </a:cxn>
                  <a:cxn ang="0">
                    <a:pos x="61" y="29"/>
                  </a:cxn>
                  <a:cxn ang="0">
                    <a:pos x="59" y="26"/>
                  </a:cxn>
                  <a:cxn ang="0">
                    <a:pos x="57" y="23"/>
                  </a:cxn>
                  <a:cxn ang="0">
                    <a:pos x="57" y="19"/>
                  </a:cxn>
                  <a:cxn ang="0">
                    <a:pos x="59" y="14"/>
                  </a:cxn>
                  <a:cxn ang="0">
                    <a:pos x="66" y="8"/>
                  </a:cxn>
                  <a:cxn ang="0">
                    <a:pos x="77" y="0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7" y="975"/>
                <a:ext cx="245" cy="34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1"/>
                  </a:cxn>
                  <a:cxn ang="0">
                    <a:pos x="18" y="5"/>
                  </a:cxn>
                  <a:cxn ang="0">
                    <a:pos x="37" y="12"/>
                  </a:cxn>
                  <a:cxn ang="0">
                    <a:pos x="58" y="24"/>
                  </a:cxn>
                  <a:cxn ang="0">
                    <a:pos x="78" y="44"/>
                  </a:cxn>
                  <a:cxn ang="0">
                    <a:pos x="96" y="71"/>
                  </a:cxn>
                  <a:cxn ang="0">
                    <a:pos x="107" y="108"/>
                  </a:cxn>
                  <a:cxn ang="0">
                    <a:pos x="109" y="156"/>
                  </a:cxn>
                  <a:cxn ang="0">
                    <a:pos x="105" y="156"/>
                  </a:cxn>
                  <a:cxn ang="0">
                    <a:pos x="99" y="156"/>
                  </a:cxn>
                  <a:cxn ang="0">
                    <a:pos x="93" y="156"/>
                  </a:cxn>
                  <a:cxn ang="0">
                    <a:pos x="87" y="154"/>
                  </a:cxn>
                  <a:cxn ang="0">
                    <a:pos x="81" y="153"/>
                  </a:cxn>
                  <a:cxn ang="0">
                    <a:pos x="74" y="150"/>
                  </a:cxn>
                  <a:cxn ang="0">
                    <a:pos x="66" y="145"/>
                  </a:cxn>
                  <a:cxn ang="0">
                    <a:pos x="58" y="139"/>
                  </a:cxn>
                  <a:cxn ang="0">
                    <a:pos x="53" y="126"/>
                  </a:cxn>
                  <a:cxn ang="0">
                    <a:pos x="53" y="111"/>
                  </a:cxn>
                  <a:cxn ang="0">
                    <a:pos x="56" y="96"/>
                  </a:cxn>
                  <a:cxn ang="0">
                    <a:pos x="59" y="80"/>
                  </a:cxn>
                  <a:cxn ang="0">
                    <a:pos x="56" y="62"/>
                  </a:cxn>
                  <a:cxn ang="0">
                    <a:pos x="48" y="43"/>
                  </a:cxn>
                  <a:cxn ang="0">
                    <a:pos x="31" y="23"/>
                  </a:cxn>
                  <a:cxn ang="0">
                    <a:pos x="0" y="0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3" y="2207"/>
                <a:ext cx="103" cy="209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20" y="38"/>
                  </a:cxn>
                  <a:cxn ang="0">
                    <a:pos x="15" y="62"/>
                  </a:cxn>
                  <a:cxn ang="0">
                    <a:pos x="11" y="79"/>
                  </a:cxn>
                  <a:cxn ang="0">
                    <a:pos x="0" y="94"/>
                  </a:cxn>
                  <a:cxn ang="0">
                    <a:pos x="12" y="88"/>
                  </a:cxn>
                  <a:cxn ang="0">
                    <a:pos x="23" y="80"/>
                  </a:cxn>
                  <a:cxn ang="0">
                    <a:pos x="32" y="69"/>
                  </a:cxn>
                  <a:cxn ang="0">
                    <a:pos x="40" y="57"/>
                  </a:cxn>
                  <a:cxn ang="0">
                    <a:pos x="45" y="44"/>
                  </a:cxn>
                  <a:cxn ang="0">
                    <a:pos x="46" y="30"/>
                  </a:cxn>
                  <a:cxn ang="0">
                    <a:pos x="42" y="15"/>
                  </a:cxn>
                  <a:cxn ang="0">
                    <a:pos x="31" y="0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3" y="1325"/>
                <a:ext cx="120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1"/>
                  </a:cxn>
                  <a:cxn ang="0">
                    <a:pos x="6" y="3"/>
                  </a:cxn>
                  <a:cxn ang="0">
                    <a:pos x="13" y="8"/>
                  </a:cxn>
                  <a:cxn ang="0">
                    <a:pos x="21" y="12"/>
                  </a:cxn>
                  <a:cxn ang="0">
                    <a:pos x="29" y="15"/>
                  </a:cxn>
                  <a:cxn ang="0">
                    <a:pos x="38" y="17"/>
                  </a:cxn>
                  <a:cxn ang="0">
                    <a:pos x="46" y="18"/>
                  </a:cxn>
                  <a:cxn ang="0">
                    <a:pos x="54" y="16"/>
                  </a:cxn>
                  <a:cxn ang="0">
                    <a:pos x="53" y="25"/>
                  </a:cxn>
                  <a:cxn ang="0">
                    <a:pos x="50" y="33"/>
                  </a:cxn>
                  <a:cxn ang="0">
                    <a:pos x="44" y="38"/>
                  </a:cxn>
                  <a:cxn ang="0">
                    <a:pos x="37" y="40"/>
                  </a:cxn>
                  <a:cxn ang="0">
                    <a:pos x="28" y="39"/>
                  </a:cxn>
                  <a:cxn ang="0">
                    <a:pos x="19" y="32"/>
                  </a:cxn>
                  <a:cxn ang="0">
                    <a:pos x="10" y="20"/>
                  </a:cxn>
                  <a:cxn ang="0">
                    <a:pos x="0" y="0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6"/>
                  </a:cxn>
                  <a:cxn ang="0">
                    <a:pos x="16" y="14"/>
                  </a:cxn>
                  <a:cxn ang="0">
                    <a:pos x="28" y="24"/>
                  </a:cxn>
                  <a:cxn ang="0">
                    <a:pos x="41" y="37"/>
                  </a:cxn>
                  <a:cxn ang="0">
                    <a:pos x="58" y="53"/>
                  </a:cxn>
                  <a:cxn ang="0">
                    <a:pos x="73" y="70"/>
                  </a:cxn>
                  <a:cxn ang="0">
                    <a:pos x="88" y="90"/>
                  </a:cxn>
                  <a:cxn ang="0">
                    <a:pos x="100" y="113"/>
                  </a:cxn>
                  <a:cxn ang="0">
                    <a:pos x="112" y="137"/>
                  </a:cxn>
                  <a:cxn ang="0">
                    <a:pos x="120" y="165"/>
                  </a:cxn>
                  <a:cxn ang="0">
                    <a:pos x="124" y="196"/>
                  </a:cxn>
                  <a:cxn ang="0">
                    <a:pos x="126" y="228"/>
                  </a:cxn>
                  <a:cxn ang="0">
                    <a:pos x="120" y="264"/>
                  </a:cxn>
                  <a:cxn ang="0">
                    <a:pos x="109" y="302"/>
                  </a:cxn>
                  <a:cxn ang="0">
                    <a:pos x="92" y="342"/>
                  </a:cxn>
                  <a:cxn ang="0">
                    <a:pos x="67" y="386"/>
                  </a:cxn>
                  <a:cxn ang="0">
                    <a:pos x="39" y="436"/>
                  </a:cxn>
                  <a:cxn ang="0">
                    <a:pos x="21" y="482"/>
                  </a:cxn>
                  <a:cxn ang="0">
                    <a:pos x="10" y="525"/>
                  </a:cxn>
                  <a:cxn ang="0">
                    <a:pos x="6" y="566"/>
                  </a:cxn>
                  <a:cxn ang="0">
                    <a:pos x="6" y="605"/>
                  </a:cxn>
                  <a:cxn ang="0">
                    <a:pos x="8" y="641"/>
                  </a:cxn>
                  <a:cxn ang="0">
                    <a:pos x="12" y="673"/>
                  </a:cxn>
                  <a:cxn ang="0">
                    <a:pos x="14" y="704"/>
                  </a:cxn>
                  <a:cxn ang="0">
                    <a:pos x="41" y="688"/>
                  </a:cxn>
                  <a:cxn ang="0">
                    <a:pos x="39" y="680"/>
                  </a:cxn>
                  <a:cxn ang="0">
                    <a:pos x="36" y="657"/>
                  </a:cxn>
                  <a:cxn ang="0">
                    <a:pos x="33" y="622"/>
                  </a:cxn>
                  <a:cxn ang="0">
                    <a:pos x="35" y="575"/>
                  </a:cxn>
                  <a:cxn ang="0">
                    <a:pos x="41" y="519"/>
                  </a:cxn>
                  <a:cxn ang="0">
                    <a:pos x="58" y="455"/>
                  </a:cxn>
                  <a:cxn ang="0">
                    <a:pos x="86" y="386"/>
                  </a:cxn>
                  <a:cxn ang="0">
                    <a:pos x="129" y="313"/>
                  </a:cxn>
                  <a:cxn ang="0">
                    <a:pos x="143" y="279"/>
                  </a:cxn>
                  <a:cxn ang="0">
                    <a:pos x="149" y="235"/>
                  </a:cxn>
                  <a:cxn ang="0">
                    <a:pos x="144" y="184"/>
                  </a:cxn>
                  <a:cxn ang="0">
                    <a:pos x="131" y="134"/>
                  </a:cxn>
                  <a:cxn ang="0">
                    <a:pos x="109" y="85"/>
                  </a:cxn>
                  <a:cxn ang="0">
                    <a:pos x="81" y="44"/>
                  </a:cxn>
                  <a:cxn ang="0">
                    <a:pos x="44" y="14"/>
                  </a:cxn>
                  <a:cxn ang="0">
                    <a:pos x="0" y="0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/>
              <a:ahLst/>
              <a:cxnLst>
                <a:cxn ang="0">
                  <a:pos x="94" y="0"/>
                </a:cxn>
                <a:cxn ang="0">
                  <a:pos x="105" y="9"/>
                </a:cxn>
                <a:cxn ang="0">
                  <a:pos x="115" y="27"/>
                </a:cxn>
                <a:cxn ang="0">
                  <a:pos x="123" y="50"/>
                </a:cxn>
                <a:cxn ang="0">
                  <a:pos x="128" y="78"/>
                </a:cxn>
                <a:cxn ang="0">
                  <a:pos x="127" y="111"/>
                </a:cxn>
                <a:cxn ang="0">
                  <a:pos x="116" y="145"/>
                </a:cxn>
                <a:cxn ang="0">
                  <a:pos x="94" y="181"/>
                </a:cxn>
                <a:cxn ang="0">
                  <a:pos x="60" y="217"/>
                </a:cxn>
                <a:cxn ang="0">
                  <a:pos x="49" y="213"/>
                </a:cxn>
                <a:cxn ang="0">
                  <a:pos x="38" y="210"/>
                </a:cxn>
                <a:cxn ang="0">
                  <a:pos x="26" y="205"/>
                </a:cxn>
                <a:cxn ang="0">
                  <a:pos x="16" y="201"/>
                </a:cxn>
                <a:cxn ang="0">
                  <a:pos x="8" y="196"/>
                </a:cxn>
                <a:cxn ang="0">
                  <a:pos x="2" y="190"/>
                </a:cxn>
                <a:cxn ang="0">
                  <a:pos x="0" y="183"/>
                </a:cxn>
                <a:cxn ang="0">
                  <a:pos x="1" y="178"/>
                </a:cxn>
                <a:cxn ang="0">
                  <a:pos x="13" y="171"/>
                </a:cxn>
                <a:cxn ang="0">
                  <a:pos x="29" y="161"/>
                </a:cxn>
                <a:cxn ang="0">
                  <a:pos x="46" y="150"/>
                </a:cxn>
                <a:cxn ang="0">
                  <a:pos x="63" y="134"/>
                </a:cxn>
                <a:cxn ang="0">
                  <a:pos x="79" y="112"/>
                </a:cxn>
                <a:cxn ang="0">
                  <a:pos x="91" y="83"/>
                </a:cxn>
                <a:cxn ang="0">
                  <a:pos x="97" y="46"/>
                </a:cxn>
                <a:cxn ang="0">
                  <a:pos x="94" y="0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/>
              <a:ahLst/>
              <a:cxnLst>
                <a:cxn ang="0">
                  <a:pos x="891" y="1532"/>
                </a:cxn>
                <a:cxn ang="0">
                  <a:pos x="954" y="1452"/>
                </a:cxn>
                <a:cxn ang="0">
                  <a:pos x="1032" y="1338"/>
                </a:cxn>
                <a:cxn ang="0">
                  <a:pos x="1115" y="1188"/>
                </a:cxn>
                <a:cxn ang="0">
                  <a:pos x="1194" y="1023"/>
                </a:cxn>
                <a:cxn ang="0">
                  <a:pos x="1244" y="841"/>
                </a:cxn>
                <a:cxn ang="0">
                  <a:pos x="1259" y="647"/>
                </a:cxn>
                <a:cxn ang="0">
                  <a:pos x="1230" y="463"/>
                </a:cxn>
                <a:cxn ang="0">
                  <a:pos x="1140" y="294"/>
                </a:cxn>
                <a:cxn ang="0">
                  <a:pos x="1043" y="190"/>
                </a:cxn>
                <a:cxn ang="0">
                  <a:pos x="961" y="109"/>
                </a:cxn>
                <a:cxn ang="0">
                  <a:pos x="894" y="65"/>
                </a:cxn>
                <a:cxn ang="0">
                  <a:pos x="786" y="18"/>
                </a:cxn>
                <a:cxn ang="0">
                  <a:pos x="642" y="0"/>
                </a:cxn>
                <a:cxn ang="0">
                  <a:pos x="440" y="23"/>
                </a:cxn>
                <a:cxn ang="0">
                  <a:pos x="366" y="44"/>
                </a:cxn>
                <a:cxn ang="0">
                  <a:pos x="292" y="58"/>
                </a:cxn>
                <a:cxn ang="0">
                  <a:pos x="229" y="79"/>
                </a:cxn>
                <a:cxn ang="0">
                  <a:pos x="178" y="103"/>
                </a:cxn>
                <a:cxn ang="0">
                  <a:pos x="127" y="127"/>
                </a:cxn>
                <a:cxn ang="0">
                  <a:pos x="82" y="158"/>
                </a:cxn>
                <a:cxn ang="0">
                  <a:pos x="41" y="197"/>
                </a:cxn>
                <a:cxn ang="0">
                  <a:pos x="0" y="243"/>
                </a:cxn>
                <a:cxn ang="0">
                  <a:pos x="76" y="215"/>
                </a:cxn>
                <a:cxn ang="0">
                  <a:pos x="144" y="194"/>
                </a:cxn>
                <a:cxn ang="0">
                  <a:pos x="212" y="179"/>
                </a:cxn>
                <a:cxn ang="0">
                  <a:pos x="280" y="164"/>
                </a:cxn>
                <a:cxn ang="0">
                  <a:pos x="336" y="149"/>
                </a:cxn>
                <a:cxn ang="0">
                  <a:pos x="397" y="149"/>
                </a:cxn>
                <a:cxn ang="0">
                  <a:pos x="458" y="141"/>
                </a:cxn>
                <a:cxn ang="0">
                  <a:pos x="511" y="146"/>
                </a:cxn>
                <a:cxn ang="0">
                  <a:pos x="565" y="152"/>
                </a:cxn>
                <a:cxn ang="0">
                  <a:pos x="618" y="166"/>
                </a:cxn>
                <a:cxn ang="0">
                  <a:pos x="669" y="186"/>
                </a:cxn>
                <a:cxn ang="0">
                  <a:pos x="715" y="205"/>
                </a:cxn>
                <a:cxn ang="0">
                  <a:pos x="760" y="239"/>
                </a:cxn>
                <a:cxn ang="0">
                  <a:pos x="811" y="267"/>
                </a:cxn>
                <a:cxn ang="0">
                  <a:pos x="855" y="307"/>
                </a:cxn>
                <a:cxn ang="0">
                  <a:pos x="899" y="348"/>
                </a:cxn>
                <a:cxn ang="0">
                  <a:pos x="971" y="464"/>
                </a:cxn>
                <a:cxn ang="0">
                  <a:pos x="1016" y="606"/>
                </a:cxn>
                <a:cxn ang="0">
                  <a:pos x="1027" y="774"/>
                </a:cxn>
                <a:cxn ang="0">
                  <a:pos x="1022" y="939"/>
                </a:cxn>
                <a:cxn ang="0">
                  <a:pos x="1002" y="1117"/>
                </a:cxn>
                <a:cxn ang="0">
                  <a:pos x="966" y="1279"/>
                </a:cxn>
                <a:cxn ang="0">
                  <a:pos x="933" y="1421"/>
                </a:cxn>
                <a:cxn ang="0">
                  <a:pos x="891" y="1532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" y="69"/>
                </a:cxn>
                <a:cxn ang="0">
                  <a:pos x="68" y="132"/>
                </a:cxn>
                <a:cxn ang="0">
                  <a:pos x="110" y="188"/>
                </a:cxn>
                <a:cxn ang="0">
                  <a:pos x="149" y="229"/>
                </a:cxn>
                <a:cxn ang="0">
                  <a:pos x="192" y="278"/>
                </a:cxn>
                <a:cxn ang="0">
                  <a:pos x="250" y="314"/>
                </a:cxn>
                <a:cxn ang="0">
                  <a:pos x="308" y="336"/>
                </a:cxn>
                <a:cxn ang="0">
                  <a:pos x="365" y="365"/>
                </a:cxn>
                <a:cxn ang="0">
                  <a:pos x="430" y="381"/>
                </a:cxn>
                <a:cxn ang="0">
                  <a:pos x="501" y="390"/>
                </a:cxn>
                <a:cxn ang="0">
                  <a:pos x="573" y="392"/>
                </a:cxn>
                <a:cxn ang="0">
                  <a:pos x="646" y="381"/>
                </a:cxn>
                <a:cxn ang="0">
                  <a:pos x="726" y="362"/>
                </a:cxn>
                <a:cxn ang="0">
                  <a:pos x="801" y="335"/>
                </a:cxn>
                <a:cxn ang="0">
                  <a:pos x="731" y="377"/>
                </a:cxn>
                <a:cxn ang="0">
                  <a:pos x="662" y="404"/>
                </a:cxn>
                <a:cxn ang="0">
                  <a:pos x="594" y="432"/>
                </a:cxn>
                <a:cxn ang="0">
                  <a:pos x="532" y="445"/>
                </a:cxn>
                <a:cxn ang="0">
                  <a:pos x="471" y="459"/>
                </a:cxn>
                <a:cxn ang="0">
                  <a:pos x="411" y="458"/>
                </a:cxn>
                <a:cxn ang="0">
                  <a:pos x="350" y="458"/>
                </a:cxn>
                <a:cxn ang="0">
                  <a:pos x="291" y="450"/>
                </a:cxn>
                <a:cxn ang="0">
                  <a:pos x="244" y="436"/>
                </a:cxn>
                <a:cxn ang="0">
                  <a:pos x="192" y="415"/>
                </a:cxn>
                <a:cxn ang="0">
                  <a:pos x="145" y="394"/>
                </a:cxn>
                <a:cxn ang="0">
                  <a:pos x="100" y="373"/>
                </a:cxn>
                <a:cxn ang="0">
                  <a:pos x="60" y="347"/>
                </a:cxn>
                <a:cxn ang="0">
                  <a:pos x="0" y="294"/>
                </a:cxn>
                <a:cxn ang="0">
                  <a:pos x="0" y="0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0" y="25"/>
                </a:cxn>
                <a:cxn ang="0">
                  <a:pos x="3" y="26"/>
                </a:cxn>
                <a:cxn ang="0">
                  <a:pos x="14" y="29"/>
                </a:cxn>
                <a:cxn ang="0">
                  <a:pos x="29" y="36"/>
                </a:cxn>
                <a:cxn ang="0">
                  <a:pos x="46" y="47"/>
                </a:cxn>
                <a:cxn ang="0">
                  <a:pos x="66" y="62"/>
                </a:cxn>
                <a:cxn ang="0">
                  <a:pos x="84" y="80"/>
                </a:cxn>
                <a:cxn ang="0">
                  <a:pos x="102" y="103"/>
                </a:cxn>
                <a:cxn ang="0">
                  <a:pos x="116" y="132"/>
                </a:cxn>
                <a:cxn ang="0">
                  <a:pos x="117" y="120"/>
                </a:cxn>
                <a:cxn ang="0">
                  <a:pos x="115" y="107"/>
                </a:cxn>
                <a:cxn ang="0">
                  <a:pos x="108" y="90"/>
                </a:cxn>
                <a:cxn ang="0">
                  <a:pos x="99" y="74"/>
                </a:cxn>
                <a:cxn ang="0">
                  <a:pos x="89" y="58"/>
                </a:cxn>
                <a:cxn ang="0">
                  <a:pos x="78" y="45"/>
                </a:cxn>
                <a:cxn ang="0">
                  <a:pos x="67" y="36"/>
                </a:cxn>
                <a:cxn ang="0">
                  <a:pos x="58" y="32"/>
                </a:cxn>
                <a:cxn ang="0">
                  <a:pos x="69" y="29"/>
                </a:cxn>
                <a:cxn ang="0">
                  <a:pos x="79" y="28"/>
                </a:cxn>
                <a:cxn ang="0">
                  <a:pos x="89" y="26"/>
                </a:cxn>
                <a:cxn ang="0">
                  <a:pos x="98" y="25"/>
                </a:cxn>
                <a:cxn ang="0">
                  <a:pos x="105" y="24"/>
                </a:cxn>
                <a:cxn ang="0">
                  <a:pos x="109" y="22"/>
                </a:cxn>
                <a:cxn ang="0">
                  <a:pos x="113" y="21"/>
                </a:cxn>
                <a:cxn ang="0">
                  <a:pos x="114" y="21"/>
                </a:cxn>
                <a:cxn ang="0">
                  <a:pos x="75" y="0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23" y="0"/>
                </a:cxn>
                <a:cxn ang="0">
                  <a:pos x="16" y="4"/>
                </a:cxn>
                <a:cxn ang="0">
                  <a:pos x="9" y="9"/>
                </a:cxn>
                <a:cxn ang="0">
                  <a:pos x="4" y="19"/>
                </a:cxn>
                <a:cxn ang="0">
                  <a:pos x="1" y="30"/>
                </a:cxn>
                <a:cxn ang="0">
                  <a:pos x="0" y="44"/>
                </a:cxn>
                <a:cxn ang="0">
                  <a:pos x="3" y="60"/>
                </a:cxn>
                <a:cxn ang="0">
                  <a:pos x="11" y="77"/>
                </a:cxn>
                <a:cxn ang="0">
                  <a:pos x="15" y="53"/>
                </a:cxn>
                <a:cxn ang="0">
                  <a:pos x="19" y="37"/>
                </a:cxn>
                <a:cxn ang="0">
                  <a:pos x="23" y="22"/>
                </a:cxn>
                <a:cxn ang="0">
                  <a:pos x="29" y="0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/>
              <a:ahLst/>
              <a:cxnLst>
                <a:cxn ang="0">
                  <a:pos x="784" y="1047"/>
                </a:cxn>
                <a:cxn ang="0">
                  <a:pos x="692" y="1011"/>
                </a:cxn>
                <a:cxn ang="0">
                  <a:pos x="607" y="945"/>
                </a:cxn>
                <a:cxn ang="0">
                  <a:pos x="517" y="861"/>
                </a:cxn>
                <a:cxn ang="0">
                  <a:pos x="432" y="776"/>
                </a:cxn>
                <a:cxn ang="0">
                  <a:pos x="350" y="677"/>
                </a:cxn>
                <a:cxn ang="0">
                  <a:pos x="266" y="563"/>
                </a:cxn>
                <a:cxn ang="0">
                  <a:pos x="188" y="447"/>
                </a:cxn>
                <a:cxn ang="0">
                  <a:pos x="122" y="325"/>
                </a:cxn>
                <a:cxn ang="0">
                  <a:pos x="65" y="211"/>
                </a:cxn>
                <a:cxn ang="0">
                  <a:pos x="21" y="101"/>
                </a:cxn>
                <a:cxn ang="0">
                  <a:pos x="0" y="0"/>
                </a:cxn>
                <a:cxn ang="0">
                  <a:pos x="109" y="217"/>
                </a:cxn>
                <a:cxn ang="0">
                  <a:pos x="209" y="378"/>
                </a:cxn>
                <a:cxn ang="0">
                  <a:pos x="294" y="500"/>
                </a:cxn>
                <a:cxn ang="0">
                  <a:pos x="373" y="590"/>
                </a:cxn>
                <a:cxn ang="0">
                  <a:pos x="441" y="661"/>
                </a:cxn>
                <a:cxn ang="0">
                  <a:pos x="506" y="713"/>
                </a:cxn>
                <a:cxn ang="0">
                  <a:pos x="564" y="754"/>
                </a:cxn>
                <a:cxn ang="0">
                  <a:pos x="620" y="801"/>
                </a:cxn>
                <a:cxn ang="0">
                  <a:pos x="754" y="899"/>
                </a:cxn>
                <a:cxn ang="0">
                  <a:pos x="925" y="977"/>
                </a:cxn>
                <a:cxn ang="0">
                  <a:pos x="1108" y="1047"/>
                </a:cxn>
                <a:cxn ang="0">
                  <a:pos x="784" y="10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6" y="751"/>
              <a:ext cx="569" cy="636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41" y="125"/>
              <a:ext cx="356" cy="608"/>
              <a:chOff x="1729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9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8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76" y="3306"/>
              <a:ext cx="500" cy="500"/>
              <a:chOff x="1727" y="868"/>
              <a:chExt cx="129" cy="156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8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6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9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404" y="269"/>
              <a:ext cx="708" cy="891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17" y="2392"/>
              <a:ext cx="708" cy="891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07"/>
                </a:cxn>
                <a:cxn ang="0">
                  <a:pos x="37" y="262"/>
                </a:cxn>
                <a:cxn ang="0">
                  <a:pos x="83" y="410"/>
                </a:cxn>
                <a:cxn ang="0">
                  <a:pos x="149" y="546"/>
                </a:cxn>
                <a:cxn ang="0">
                  <a:pos x="237" y="666"/>
                </a:cxn>
                <a:cxn ang="0">
                  <a:pos x="338" y="764"/>
                </a:cxn>
                <a:cxn ang="0">
                  <a:pos x="450" y="838"/>
                </a:cxn>
                <a:cxn ang="0">
                  <a:pos x="579" y="879"/>
                </a:cxn>
                <a:cxn ang="0">
                  <a:pos x="714" y="886"/>
                </a:cxn>
                <a:cxn ang="0">
                  <a:pos x="862" y="851"/>
                </a:cxn>
                <a:cxn ang="0">
                  <a:pos x="784" y="856"/>
                </a:cxn>
                <a:cxn ang="0">
                  <a:pos x="700" y="835"/>
                </a:cxn>
                <a:cxn ang="0">
                  <a:pos x="621" y="794"/>
                </a:cxn>
                <a:cxn ang="0">
                  <a:pos x="542" y="728"/>
                </a:cxn>
                <a:cxn ang="0">
                  <a:pos x="466" y="649"/>
                </a:cxn>
                <a:cxn ang="0">
                  <a:pos x="397" y="557"/>
                </a:cxn>
                <a:cxn ang="0">
                  <a:pos x="334" y="454"/>
                </a:cxn>
                <a:cxn ang="0">
                  <a:pos x="279" y="339"/>
                </a:cxn>
                <a:cxn ang="0">
                  <a:pos x="238" y="225"/>
                </a:cxn>
                <a:cxn ang="0">
                  <a:pos x="205" y="105"/>
                </a:cxn>
                <a:cxn ang="0">
                  <a:pos x="184" y="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/>
              <a:ahLst/>
              <a:cxnLst>
                <a:cxn ang="0">
                  <a:pos x="124" y="0"/>
                </a:cxn>
                <a:cxn ang="0">
                  <a:pos x="113" y="9"/>
                </a:cxn>
                <a:cxn ang="0">
                  <a:pos x="99" y="25"/>
                </a:cxn>
                <a:cxn ang="0">
                  <a:pos x="81" y="41"/>
                </a:cxn>
                <a:cxn ang="0">
                  <a:pos x="63" y="54"/>
                </a:cxn>
                <a:cxn ang="0">
                  <a:pos x="41" y="66"/>
                </a:cxn>
                <a:cxn ang="0">
                  <a:pos x="22" y="74"/>
                </a:cxn>
                <a:cxn ang="0">
                  <a:pos x="0" y="75"/>
                </a:cxn>
                <a:cxn ang="0">
                  <a:pos x="10" y="96"/>
                </a:cxn>
                <a:cxn ang="0">
                  <a:pos x="23" y="113"/>
                </a:cxn>
                <a:cxn ang="0">
                  <a:pos x="41" y="121"/>
                </a:cxn>
                <a:cxn ang="0">
                  <a:pos x="60" y="121"/>
                </a:cxn>
                <a:cxn ang="0">
                  <a:pos x="83" y="111"/>
                </a:cxn>
                <a:cxn ang="0">
                  <a:pos x="101" y="88"/>
                </a:cxn>
                <a:cxn ang="0">
                  <a:pos x="116" y="53"/>
                </a:cxn>
                <a:cxn ang="0">
                  <a:pos x="124" y="0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6"/>
                </a:cxn>
                <a:cxn ang="0">
                  <a:pos x="16" y="14"/>
                </a:cxn>
                <a:cxn ang="0">
                  <a:pos x="28" y="24"/>
                </a:cxn>
                <a:cxn ang="0">
                  <a:pos x="41" y="37"/>
                </a:cxn>
                <a:cxn ang="0">
                  <a:pos x="58" y="53"/>
                </a:cxn>
                <a:cxn ang="0">
                  <a:pos x="73" y="70"/>
                </a:cxn>
                <a:cxn ang="0">
                  <a:pos x="88" y="90"/>
                </a:cxn>
                <a:cxn ang="0">
                  <a:pos x="100" y="113"/>
                </a:cxn>
                <a:cxn ang="0">
                  <a:pos x="112" y="137"/>
                </a:cxn>
                <a:cxn ang="0">
                  <a:pos x="120" y="165"/>
                </a:cxn>
                <a:cxn ang="0">
                  <a:pos x="124" y="196"/>
                </a:cxn>
                <a:cxn ang="0">
                  <a:pos x="126" y="228"/>
                </a:cxn>
                <a:cxn ang="0">
                  <a:pos x="120" y="264"/>
                </a:cxn>
                <a:cxn ang="0">
                  <a:pos x="109" y="302"/>
                </a:cxn>
                <a:cxn ang="0">
                  <a:pos x="92" y="342"/>
                </a:cxn>
                <a:cxn ang="0">
                  <a:pos x="67" y="386"/>
                </a:cxn>
                <a:cxn ang="0">
                  <a:pos x="39" y="436"/>
                </a:cxn>
                <a:cxn ang="0">
                  <a:pos x="21" y="482"/>
                </a:cxn>
                <a:cxn ang="0">
                  <a:pos x="10" y="525"/>
                </a:cxn>
                <a:cxn ang="0">
                  <a:pos x="6" y="566"/>
                </a:cxn>
                <a:cxn ang="0">
                  <a:pos x="6" y="605"/>
                </a:cxn>
                <a:cxn ang="0">
                  <a:pos x="8" y="641"/>
                </a:cxn>
                <a:cxn ang="0">
                  <a:pos x="12" y="673"/>
                </a:cxn>
                <a:cxn ang="0">
                  <a:pos x="14" y="704"/>
                </a:cxn>
                <a:cxn ang="0">
                  <a:pos x="41" y="688"/>
                </a:cxn>
                <a:cxn ang="0">
                  <a:pos x="39" y="680"/>
                </a:cxn>
                <a:cxn ang="0">
                  <a:pos x="36" y="657"/>
                </a:cxn>
                <a:cxn ang="0">
                  <a:pos x="33" y="622"/>
                </a:cxn>
                <a:cxn ang="0">
                  <a:pos x="35" y="575"/>
                </a:cxn>
                <a:cxn ang="0">
                  <a:pos x="41" y="519"/>
                </a:cxn>
                <a:cxn ang="0">
                  <a:pos x="58" y="455"/>
                </a:cxn>
                <a:cxn ang="0">
                  <a:pos x="86" y="386"/>
                </a:cxn>
                <a:cxn ang="0">
                  <a:pos x="129" y="313"/>
                </a:cxn>
                <a:cxn ang="0">
                  <a:pos x="143" y="279"/>
                </a:cxn>
                <a:cxn ang="0">
                  <a:pos x="149" y="235"/>
                </a:cxn>
                <a:cxn ang="0">
                  <a:pos x="144" y="184"/>
                </a:cxn>
                <a:cxn ang="0">
                  <a:pos x="131" y="134"/>
                </a:cxn>
                <a:cxn ang="0">
                  <a:pos x="109" y="85"/>
                </a:cxn>
                <a:cxn ang="0">
                  <a:pos x="81" y="44"/>
                </a:cxn>
                <a:cxn ang="0">
                  <a:pos x="44" y="14"/>
                </a:cxn>
                <a:cxn ang="0">
                  <a:pos x="0" y="0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" y="12"/>
                </a:cxn>
                <a:cxn ang="0">
                  <a:pos x="0" y="132"/>
                </a:cxn>
                <a:cxn ang="0">
                  <a:pos x="0" y="0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69329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</p:spPr>
        <p:txBody>
          <a:bodyPr/>
          <a:lstStyle>
            <a:lvl1pPr>
              <a:defRPr sz="52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9329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E3903-B114-4385-B316-73E6EBB90E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D22BA7-ED5F-4D68-8A07-D497565715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F23C8-4EBF-4E1E-B86D-C2CA4BB8E7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79BDE-D407-4D7C-A1BD-42CF480FAD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BC6B2-0595-4875-B8A7-54250F4083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27A3F-CD92-4AC6-8F58-074A638538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E3891-10D4-4A53-8C80-F38D9F1912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91D0A8-3E80-4AFE-B8B9-70A414A938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AD69A014-955C-4C22-8346-E8B93662CC8B}" type="slidenum">
              <a:rPr lang="ru-RU"/>
              <a:pPr lvl="1"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9C5DB3-59FB-4973-B89C-D4C399D488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D274D1-30DF-417F-AF4C-98AA31FA4A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8E96E4-F916-4077-BFDE-537FFF27E0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2" y="232"/>
              <a:ext cx="1856" cy="3627"/>
              <a:chOff x="3010" y="776"/>
              <a:chExt cx="1856" cy="3627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3" y="776"/>
                <a:ext cx="1333" cy="1485"/>
              </a:xfrm>
              <a:custGeom>
                <a:avLst/>
                <a:gdLst/>
                <a:ahLst/>
                <a:cxnLst>
                  <a:cxn ang="0">
                    <a:pos x="16" y="370"/>
                  </a:cxn>
                  <a:cxn ang="0">
                    <a:pos x="6" y="341"/>
                  </a:cxn>
                  <a:cxn ang="0">
                    <a:pos x="0" y="289"/>
                  </a:cxn>
                  <a:cxn ang="0">
                    <a:pos x="4" y="222"/>
                  </a:cxn>
                  <a:cxn ang="0">
                    <a:pos x="25" y="151"/>
                  </a:cxn>
                  <a:cxn ang="0">
                    <a:pos x="69" y="84"/>
                  </a:cxn>
                  <a:cxn ang="0">
                    <a:pos x="142" y="31"/>
                  </a:cxn>
                  <a:cxn ang="0">
                    <a:pos x="247" y="2"/>
                  </a:cxn>
                  <a:cxn ang="0">
                    <a:pos x="380" y="9"/>
                  </a:cxn>
                  <a:cxn ang="0">
                    <a:pos x="484" y="68"/>
                  </a:cxn>
                  <a:cxn ang="0">
                    <a:pos x="554" y="165"/>
                  </a:cxn>
                  <a:cxn ang="0">
                    <a:pos x="591" y="284"/>
                  </a:cxn>
                  <a:cxn ang="0">
                    <a:pos x="595" y="409"/>
                  </a:cxn>
                  <a:cxn ang="0">
                    <a:pos x="566" y="525"/>
                  </a:cxn>
                  <a:cxn ang="0">
                    <a:pos x="507" y="615"/>
                  </a:cxn>
                  <a:cxn ang="0">
                    <a:pos x="417" y="663"/>
                  </a:cxn>
                  <a:cxn ang="0">
                    <a:pos x="389" y="659"/>
                  </a:cxn>
                  <a:cxn ang="0">
                    <a:pos x="441" y="617"/>
                  </a:cxn>
                  <a:cxn ang="0">
                    <a:pos x="482" y="544"/>
                  </a:cxn>
                  <a:cxn ang="0">
                    <a:pos x="509" y="454"/>
                  </a:cxn>
                  <a:cxn ang="0">
                    <a:pos x="520" y="355"/>
                  </a:cxn>
                  <a:cxn ang="0">
                    <a:pos x="514" y="258"/>
                  </a:cxn>
                  <a:cxn ang="0">
                    <a:pos x="485" y="174"/>
                  </a:cxn>
                  <a:cxn ang="0">
                    <a:pos x="433" y="112"/>
                  </a:cxn>
                  <a:cxn ang="0">
                    <a:pos x="341" y="75"/>
                  </a:cxn>
                  <a:cxn ang="0">
                    <a:pos x="246" y="61"/>
                  </a:cxn>
                  <a:cxn ang="0">
                    <a:pos x="174" y="71"/>
                  </a:cxn>
                  <a:cxn ang="0">
                    <a:pos x="121" y="101"/>
                  </a:cxn>
                  <a:cxn ang="0">
                    <a:pos x="84" y="149"/>
                  </a:cxn>
                  <a:cxn ang="0">
                    <a:pos x="57" y="206"/>
                  </a:cxn>
                  <a:cxn ang="0">
                    <a:pos x="40" y="272"/>
                  </a:cxn>
                  <a:cxn ang="0">
                    <a:pos x="28" y="339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8" y="1800"/>
                <a:ext cx="571" cy="5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5"/>
                  </a:cxn>
                  <a:cxn ang="0">
                    <a:pos x="3" y="50"/>
                  </a:cxn>
                  <a:cxn ang="0">
                    <a:pos x="6" y="75"/>
                  </a:cxn>
                  <a:cxn ang="0">
                    <a:pos x="11" y="98"/>
                  </a:cxn>
                  <a:cxn ang="0">
                    <a:pos x="18" y="119"/>
                  </a:cxn>
                  <a:cxn ang="0">
                    <a:pos x="27" y="141"/>
                  </a:cxn>
                  <a:cxn ang="0">
                    <a:pos x="38" y="161"/>
                  </a:cxn>
                  <a:cxn ang="0">
                    <a:pos x="51" y="178"/>
                  </a:cxn>
                  <a:cxn ang="0">
                    <a:pos x="67" y="194"/>
                  </a:cxn>
                  <a:cxn ang="0">
                    <a:pos x="86" y="208"/>
                  </a:cxn>
                  <a:cxn ang="0">
                    <a:pos x="106" y="219"/>
                  </a:cxn>
                  <a:cxn ang="0">
                    <a:pos x="131" y="228"/>
                  </a:cxn>
                  <a:cxn ang="0">
                    <a:pos x="158" y="234"/>
                  </a:cxn>
                  <a:cxn ang="0">
                    <a:pos x="188" y="237"/>
                  </a:cxn>
                  <a:cxn ang="0">
                    <a:pos x="220" y="236"/>
                  </a:cxn>
                  <a:cxn ang="0">
                    <a:pos x="257" y="232"/>
                  </a:cxn>
                  <a:cxn ang="0">
                    <a:pos x="224" y="227"/>
                  </a:cxn>
                  <a:cxn ang="0">
                    <a:pos x="195" y="220"/>
                  </a:cxn>
                  <a:cxn ang="0">
                    <a:pos x="170" y="212"/>
                  </a:cxn>
                  <a:cxn ang="0">
                    <a:pos x="148" y="204"/>
                  </a:cxn>
                  <a:cxn ang="0">
                    <a:pos x="128" y="193"/>
                  </a:cxn>
                  <a:cxn ang="0">
                    <a:pos x="112" y="182"/>
                  </a:cxn>
                  <a:cxn ang="0">
                    <a:pos x="97" y="169"/>
                  </a:cxn>
                  <a:cxn ang="0">
                    <a:pos x="84" y="155"/>
                  </a:cxn>
                  <a:cxn ang="0">
                    <a:pos x="72" y="141"/>
                  </a:cxn>
                  <a:cxn ang="0">
                    <a:pos x="61" y="125"/>
                  </a:cxn>
                  <a:cxn ang="0">
                    <a:pos x="52" y="107"/>
                  </a:cxn>
                  <a:cxn ang="0">
                    <a:pos x="43" y="88"/>
                  </a:cxn>
                  <a:cxn ang="0">
                    <a:pos x="33" y="69"/>
                  </a:cxn>
                  <a:cxn ang="0">
                    <a:pos x="23" y="47"/>
                  </a:cxn>
                  <a:cxn ang="0">
                    <a:pos x="12" y="24"/>
                  </a:cxn>
                  <a:cxn ang="0">
                    <a:pos x="0" y="0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7" y="2165"/>
                <a:ext cx="277" cy="249"/>
              </a:xfrm>
              <a:custGeom>
                <a:avLst/>
                <a:gdLst/>
                <a:ahLst/>
                <a:cxnLst>
                  <a:cxn ang="0">
                    <a:pos x="77" y="0"/>
                  </a:cxn>
                  <a:cxn ang="0">
                    <a:pos x="124" y="108"/>
                  </a:cxn>
                  <a:cxn ang="0">
                    <a:pos x="120" y="107"/>
                  </a:cxn>
                  <a:cxn ang="0">
                    <a:pos x="107" y="105"/>
                  </a:cxn>
                  <a:cxn ang="0">
                    <a:pos x="89" y="101"/>
                  </a:cxn>
                  <a:cxn ang="0">
                    <a:pos x="68" y="99"/>
                  </a:cxn>
                  <a:cxn ang="0">
                    <a:pos x="45" y="97"/>
                  </a:cxn>
                  <a:cxn ang="0">
                    <a:pos x="25" y="98"/>
                  </a:cxn>
                  <a:cxn ang="0">
                    <a:pos x="9" y="102"/>
                  </a:cxn>
                  <a:cxn ang="0">
                    <a:pos x="0" y="110"/>
                  </a:cxn>
                  <a:cxn ang="0">
                    <a:pos x="4" y="98"/>
                  </a:cxn>
                  <a:cxn ang="0">
                    <a:pos x="8" y="89"/>
                  </a:cxn>
                  <a:cxn ang="0">
                    <a:pos x="16" y="82"/>
                  </a:cxn>
                  <a:cxn ang="0">
                    <a:pos x="25" y="76"/>
                  </a:cxn>
                  <a:cxn ang="0">
                    <a:pos x="36" y="72"/>
                  </a:cxn>
                  <a:cxn ang="0">
                    <a:pos x="47" y="71"/>
                  </a:cxn>
                  <a:cxn ang="0">
                    <a:pos x="59" y="71"/>
                  </a:cxn>
                  <a:cxn ang="0">
                    <a:pos x="72" y="74"/>
                  </a:cxn>
                  <a:cxn ang="0">
                    <a:pos x="73" y="71"/>
                  </a:cxn>
                  <a:cxn ang="0">
                    <a:pos x="70" y="56"/>
                  </a:cxn>
                  <a:cxn ang="0">
                    <a:pos x="67" y="38"/>
                  </a:cxn>
                  <a:cxn ang="0">
                    <a:pos x="65" y="30"/>
                  </a:cxn>
                  <a:cxn ang="0">
                    <a:pos x="63" y="30"/>
                  </a:cxn>
                  <a:cxn ang="0">
                    <a:pos x="61" y="29"/>
                  </a:cxn>
                  <a:cxn ang="0">
                    <a:pos x="59" y="26"/>
                  </a:cxn>
                  <a:cxn ang="0">
                    <a:pos x="57" y="23"/>
                  </a:cxn>
                  <a:cxn ang="0">
                    <a:pos x="57" y="19"/>
                  </a:cxn>
                  <a:cxn ang="0">
                    <a:pos x="59" y="14"/>
                  </a:cxn>
                  <a:cxn ang="0">
                    <a:pos x="66" y="8"/>
                  </a:cxn>
                  <a:cxn ang="0">
                    <a:pos x="77" y="0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7" y="975"/>
                <a:ext cx="245" cy="34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1"/>
                  </a:cxn>
                  <a:cxn ang="0">
                    <a:pos x="18" y="5"/>
                  </a:cxn>
                  <a:cxn ang="0">
                    <a:pos x="37" y="12"/>
                  </a:cxn>
                  <a:cxn ang="0">
                    <a:pos x="58" y="24"/>
                  </a:cxn>
                  <a:cxn ang="0">
                    <a:pos x="78" y="44"/>
                  </a:cxn>
                  <a:cxn ang="0">
                    <a:pos x="96" y="71"/>
                  </a:cxn>
                  <a:cxn ang="0">
                    <a:pos x="107" y="108"/>
                  </a:cxn>
                  <a:cxn ang="0">
                    <a:pos x="109" y="156"/>
                  </a:cxn>
                  <a:cxn ang="0">
                    <a:pos x="105" y="156"/>
                  </a:cxn>
                  <a:cxn ang="0">
                    <a:pos x="99" y="156"/>
                  </a:cxn>
                  <a:cxn ang="0">
                    <a:pos x="93" y="156"/>
                  </a:cxn>
                  <a:cxn ang="0">
                    <a:pos x="87" y="154"/>
                  </a:cxn>
                  <a:cxn ang="0">
                    <a:pos x="81" y="153"/>
                  </a:cxn>
                  <a:cxn ang="0">
                    <a:pos x="74" y="150"/>
                  </a:cxn>
                  <a:cxn ang="0">
                    <a:pos x="66" y="145"/>
                  </a:cxn>
                  <a:cxn ang="0">
                    <a:pos x="58" y="139"/>
                  </a:cxn>
                  <a:cxn ang="0">
                    <a:pos x="53" y="126"/>
                  </a:cxn>
                  <a:cxn ang="0">
                    <a:pos x="53" y="111"/>
                  </a:cxn>
                  <a:cxn ang="0">
                    <a:pos x="56" y="96"/>
                  </a:cxn>
                  <a:cxn ang="0">
                    <a:pos x="59" y="80"/>
                  </a:cxn>
                  <a:cxn ang="0">
                    <a:pos x="56" y="62"/>
                  </a:cxn>
                  <a:cxn ang="0">
                    <a:pos x="48" y="43"/>
                  </a:cxn>
                  <a:cxn ang="0">
                    <a:pos x="31" y="23"/>
                  </a:cxn>
                  <a:cxn ang="0">
                    <a:pos x="0" y="0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3" y="2207"/>
                <a:ext cx="103" cy="209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20" y="38"/>
                  </a:cxn>
                  <a:cxn ang="0">
                    <a:pos x="15" y="62"/>
                  </a:cxn>
                  <a:cxn ang="0">
                    <a:pos x="11" y="79"/>
                  </a:cxn>
                  <a:cxn ang="0">
                    <a:pos x="0" y="94"/>
                  </a:cxn>
                  <a:cxn ang="0">
                    <a:pos x="12" y="88"/>
                  </a:cxn>
                  <a:cxn ang="0">
                    <a:pos x="23" y="80"/>
                  </a:cxn>
                  <a:cxn ang="0">
                    <a:pos x="32" y="69"/>
                  </a:cxn>
                  <a:cxn ang="0">
                    <a:pos x="40" y="57"/>
                  </a:cxn>
                  <a:cxn ang="0">
                    <a:pos x="45" y="44"/>
                  </a:cxn>
                  <a:cxn ang="0">
                    <a:pos x="46" y="30"/>
                  </a:cxn>
                  <a:cxn ang="0">
                    <a:pos x="42" y="15"/>
                  </a:cxn>
                  <a:cxn ang="0">
                    <a:pos x="31" y="0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3" y="1325"/>
                <a:ext cx="120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1"/>
                  </a:cxn>
                  <a:cxn ang="0">
                    <a:pos x="6" y="3"/>
                  </a:cxn>
                  <a:cxn ang="0">
                    <a:pos x="13" y="8"/>
                  </a:cxn>
                  <a:cxn ang="0">
                    <a:pos x="21" y="12"/>
                  </a:cxn>
                  <a:cxn ang="0">
                    <a:pos x="29" y="15"/>
                  </a:cxn>
                  <a:cxn ang="0">
                    <a:pos x="38" y="17"/>
                  </a:cxn>
                  <a:cxn ang="0">
                    <a:pos x="46" y="18"/>
                  </a:cxn>
                  <a:cxn ang="0">
                    <a:pos x="54" y="16"/>
                  </a:cxn>
                  <a:cxn ang="0">
                    <a:pos x="53" y="25"/>
                  </a:cxn>
                  <a:cxn ang="0">
                    <a:pos x="50" y="33"/>
                  </a:cxn>
                  <a:cxn ang="0">
                    <a:pos x="44" y="38"/>
                  </a:cxn>
                  <a:cxn ang="0">
                    <a:pos x="37" y="40"/>
                  </a:cxn>
                  <a:cxn ang="0">
                    <a:pos x="28" y="39"/>
                  </a:cxn>
                  <a:cxn ang="0">
                    <a:pos x="19" y="32"/>
                  </a:cxn>
                  <a:cxn ang="0">
                    <a:pos x="10" y="20"/>
                  </a:cxn>
                  <a:cxn ang="0">
                    <a:pos x="0" y="0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6"/>
                  </a:cxn>
                  <a:cxn ang="0">
                    <a:pos x="16" y="14"/>
                  </a:cxn>
                  <a:cxn ang="0">
                    <a:pos x="28" y="24"/>
                  </a:cxn>
                  <a:cxn ang="0">
                    <a:pos x="41" y="37"/>
                  </a:cxn>
                  <a:cxn ang="0">
                    <a:pos x="58" y="53"/>
                  </a:cxn>
                  <a:cxn ang="0">
                    <a:pos x="73" y="70"/>
                  </a:cxn>
                  <a:cxn ang="0">
                    <a:pos x="88" y="90"/>
                  </a:cxn>
                  <a:cxn ang="0">
                    <a:pos x="100" y="113"/>
                  </a:cxn>
                  <a:cxn ang="0">
                    <a:pos x="112" y="137"/>
                  </a:cxn>
                  <a:cxn ang="0">
                    <a:pos x="120" y="165"/>
                  </a:cxn>
                  <a:cxn ang="0">
                    <a:pos x="124" y="196"/>
                  </a:cxn>
                  <a:cxn ang="0">
                    <a:pos x="126" y="228"/>
                  </a:cxn>
                  <a:cxn ang="0">
                    <a:pos x="120" y="264"/>
                  </a:cxn>
                  <a:cxn ang="0">
                    <a:pos x="109" y="302"/>
                  </a:cxn>
                  <a:cxn ang="0">
                    <a:pos x="92" y="342"/>
                  </a:cxn>
                  <a:cxn ang="0">
                    <a:pos x="67" y="386"/>
                  </a:cxn>
                  <a:cxn ang="0">
                    <a:pos x="39" y="436"/>
                  </a:cxn>
                  <a:cxn ang="0">
                    <a:pos x="21" y="482"/>
                  </a:cxn>
                  <a:cxn ang="0">
                    <a:pos x="10" y="525"/>
                  </a:cxn>
                  <a:cxn ang="0">
                    <a:pos x="6" y="566"/>
                  </a:cxn>
                  <a:cxn ang="0">
                    <a:pos x="6" y="605"/>
                  </a:cxn>
                  <a:cxn ang="0">
                    <a:pos x="8" y="641"/>
                  </a:cxn>
                  <a:cxn ang="0">
                    <a:pos x="12" y="673"/>
                  </a:cxn>
                  <a:cxn ang="0">
                    <a:pos x="14" y="704"/>
                  </a:cxn>
                  <a:cxn ang="0">
                    <a:pos x="41" y="688"/>
                  </a:cxn>
                  <a:cxn ang="0">
                    <a:pos x="39" y="680"/>
                  </a:cxn>
                  <a:cxn ang="0">
                    <a:pos x="36" y="657"/>
                  </a:cxn>
                  <a:cxn ang="0">
                    <a:pos x="33" y="622"/>
                  </a:cxn>
                  <a:cxn ang="0">
                    <a:pos x="35" y="575"/>
                  </a:cxn>
                  <a:cxn ang="0">
                    <a:pos x="41" y="519"/>
                  </a:cxn>
                  <a:cxn ang="0">
                    <a:pos x="58" y="455"/>
                  </a:cxn>
                  <a:cxn ang="0">
                    <a:pos x="86" y="386"/>
                  </a:cxn>
                  <a:cxn ang="0">
                    <a:pos x="129" y="313"/>
                  </a:cxn>
                  <a:cxn ang="0">
                    <a:pos x="143" y="279"/>
                  </a:cxn>
                  <a:cxn ang="0">
                    <a:pos x="149" y="235"/>
                  </a:cxn>
                  <a:cxn ang="0">
                    <a:pos x="144" y="184"/>
                  </a:cxn>
                  <a:cxn ang="0">
                    <a:pos x="131" y="134"/>
                  </a:cxn>
                  <a:cxn ang="0">
                    <a:pos x="109" y="85"/>
                  </a:cxn>
                  <a:cxn ang="0">
                    <a:pos x="81" y="44"/>
                  </a:cxn>
                  <a:cxn ang="0">
                    <a:pos x="44" y="14"/>
                  </a:cxn>
                  <a:cxn ang="0">
                    <a:pos x="0" y="0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/>
              <a:ahLst/>
              <a:cxnLst>
                <a:cxn ang="0">
                  <a:pos x="94" y="0"/>
                </a:cxn>
                <a:cxn ang="0">
                  <a:pos x="105" y="9"/>
                </a:cxn>
                <a:cxn ang="0">
                  <a:pos x="115" y="27"/>
                </a:cxn>
                <a:cxn ang="0">
                  <a:pos x="123" y="50"/>
                </a:cxn>
                <a:cxn ang="0">
                  <a:pos x="128" y="78"/>
                </a:cxn>
                <a:cxn ang="0">
                  <a:pos x="127" y="111"/>
                </a:cxn>
                <a:cxn ang="0">
                  <a:pos x="116" y="145"/>
                </a:cxn>
                <a:cxn ang="0">
                  <a:pos x="94" y="181"/>
                </a:cxn>
                <a:cxn ang="0">
                  <a:pos x="60" y="217"/>
                </a:cxn>
                <a:cxn ang="0">
                  <a:pos x="49" y="213"/>
                </a:cxn>
                <a:cxn ang="0">
                  <a:pos x="38" y="210"/>
                </a:cxn>
                <a:cxn ang="0">
                  <a:pos x="26" y="205"/>
                </a:cxn>
                <a:cxn ang="0">
                  <a:pos x="16" y="201"/>
                </a:cxn>
                <a:cxn ang="0">
                  <a:pos x="8" y="196"/>
                </a:cxn>
                <a:cxn ang="0">
                  <a:pos x="2" y="190"/>
                </a:cxn>
                <a:cxn ang="0">
                  <a:pos x="0" y="183"/>
                </a:cxn>
                <a:cxn ang="0">
                  <a:pos x="1" y="178"/>
                </a:cxn>
                <a:cxn ang="0">
                  <a:pos x="13" y="171"/>
                </a:cxn>
                <a:cxn ang="0">
                  <a:pos x="29" y="161"/>
                </a:cxn>
                <a:cxn ang="0">
                  <a:pos x="46" y="150"/>
                </a:cxn>
                <a:cxn ang="0">
                  <a:pos x="63" y="134"/>
                </a:cxn>
                <a:cxn ang="0">
                  <a:pos x="79" y="112"/>
                </a:cxn>
                <a:cxn ang="0">
                  <a:pos x="91" y="83"/>
                </a:cxn>
                <a:cxn ang="0">
                  <a:pos x="97" y="46"/>
                </a:cxn>
                <a:cxn ang="0">
                  <a:pos x="94" y="0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/>
              <a:ahLst/>
              <a:cxnLst>
                <a:cxn ang="0">
                  <a:pos x="891" y="1532"/>
                </a:cxn>
                <a:cxn ang="0">
                  <a:pos x="954" y="1452"/>
                </a:cxn>
                <a:cxn ang="0">
                  <a:pos x="1032" y="1338"/>
                </a:cxn>
                <a:cxn ang="0">
                  <a:pos x="1115" y="1188"/>
                </a:cxn>
                <a:cxn ang="0">
                  <a:pos x="1194" y="1023"/>
                </a:cxn>
                <a:cxn ang="0">
                  <a:pos x="1244" y="841"/>
                </a:cxn>
                <a:cxn ang="0">
                  <a:pos x="1259" y="647"/>
                </a:cxn>
                <a:cxn ang="0">
                  <a:pos x="1230" y="463"/>
                </a:cxn>
                <a:cxn ang="0">
                  <a:pos x="1140" y="294"/>
                </a:cxn>
                <a:cxn ang="0">
                  <a:pos x="1043" y="190"/>
                </a:cxn>
                <a:cxn ang="0">
                  <a:pos x="961" y="109"/>
                </a:cxn>
                <a:cxn ang="0">
                  <a:pos x="894" y="65"/>
                </a:cxn>
                <a:cxn ang="0">
                  <a:pos x="786" y="18"/>
                </a:cxn>
                <a:cxn ang="0">
                  <a:pos x="642" y="0"/>
                </a:cxn>
                <a:cxn ang="0">
                  <a:pos x="440" y="23"/>
                </a:cxn>
                <a:cxn ang="0">
                  <a:pos x="366" y="44"/>
                </a:cxn>
                <a:cxn ang="0">
                  <a:pos x="292" y="58"/>
                </a:cxn>
                <a:cxn ang="0">
                  <a:pos x="229" y="79"/>
                </a:cxn>
                <a:cxn ang="0">
                  <a:pos x="178" y="103"/>
                </a:cxn>
                <a:cxn ang="0">
                  <a:pos x="127" y="127"/>
                </a:cxn>
                <a:cxn ang="0">
                  <a:pos x="82" y="158"/>
                </a:cxn>
                <a:cxn ang="0">
                  <a:pos x="41" y="197"/>
                </a:cxn>
                <a:cxn ang="0">
                  <a:pos x="0" y="243"/>
                </a:cxn>
                <a:cxn ang="0">
                  <a:pos x="76" y="215"/>
                </a:cxn>
                <a:cxn ang="0">
                  <a:pos x="144" y="194"/>
                </a:cxn>
                <a:cxn ang="0">
                  <a:pos x="212" y="179"/>
                </a:cxn>
                <a:cxn ang="0">
                  <a:pos x="280" y="164"/>
                </a:cxn>
                <a:cxn ang="0">
                  <a:pos x="336" y="149"/>
                </a:cxn>
                <a:cxn ang="0">
                  <a:pos x="397" y="149"/>
                </a:cxn>
                <a:cxn ang="0">
                  <a:pos x="458" y="141"/>
                </a:cxn>
                <a:cxn ang="0">
                  <a:pos x="511" y="146"/>
                </a:cxn>
                <a:cxn ang="0">
                  <a:pos x="565" y="152"/>
                </a:cxn>
                <a:cxn ang="0">
                  <a:pos x="618" y="166"/>
                </a:cxn>
                <a:cxn ang="0">
                  <a:pos x="669" y="186"/>
                </a:cxn>
                <a:cxn ang="0">
                  <a:pos x="715" y="205"/>
                </a:cxn>
                <a:cxn ang="0">
                  <a:pos x="760" y="239"/>
                </a:cxn>
                <a:cxn ang="0">
                  <a:pos x="811" y="267"/>
                </a:cxn>
                <a:cxn ang="0">
                  <a:pos x="855" y="307"/>
                </a:cxn>
                <a:cxn ang="0">
                  <a:pos x="899" y="348"/>
                </a:cxn>
                <a:cxn ang="0">
                  <a:pos x="971" y="464"/>
                </a:cxn>
                <a:cxn ang="0">
                  <a:pos x="1016" y="606"/>
                </a:cxn>
                <a:cxn ang="0">
                  <a:pos x="1027" y="774"/>
                </a:cxn>
                <a:cxn ang="0">
                  <a:pos x="1022" y="939"/>
                </a:cxn>
                <a:cxn ang="0">
                  <a:pos x="1002" y="1117"/>
                </a:cxn>
                <a:cxn ang="0">
                  <a:pos x="966" y="1279"/>
                </a:cxn>
                <a:cxn ang="0">
                  <a:pos x="933" y="1421"/>
                </a:cxn>
                <a:cxn ang="0">
                  <a:pos x="891" y="1532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" y="69"/>
                </a:cxn>
                <a:cxn ang="0">
                  <a:pos x="68" y="132"/>
                </a:cxn>
                <a:cxn ang="0">
                  <a:pos x="110" y="188"/>
                </a:cxn>
                <a:cxn ang="0">
                  <a:pos x="149" y="229"/>
                </a:cxn>
                <a:cxn ang="0">
                  <a:pos x="192" y="278"/>
                </a:cxn>
                <a:cxn ang="0">
                  <a:pos x="250" y="314"/>
                </a:cxn>
                <a:cxn ang="0">
                  <a:pos x="308" y="336"/>
                </a:cxn>
                <a:cxn ang="0">
                  <a:pos x="365" y="365"/>
                </a:cxn>
                <a:cxn ang="0">
                  <a:pos x="430" y="381"/>
                </a:cxn>
                <a:cxn ang="0">
                  <a:pos x="501" y="390"/>
                </a:cxn>
                <a:cxn ang="0">
                  <a:pos x="573" y="392"/>
                </a:cxn>
                <a:cxn ang="0">
                  <a:pos x="646" y="381"/>
                </a:cxn>
                <a:cxn ang="0">
                  <a:pos x="726" y="362"/>
                </a:cxn>
                <a:cxn ang="0">
                  <a:pos x="801" y="335"/>
                </a:cxn>
                <a:cxn ang="0">
                  <a:pos x="731" y="377"/>
                </a:cxn>
                <a:cxn ang="0">
                  <a:pos x="662" y="404"/>
                </a:cxn>
                <a:cxn ang="0">
                  <a:pos x="594" y="432"/>
                </a:cxn>
                <a:cxn ang="0">
                  <a:pos x="532" y="445"/>
                </a:cxn>
                <a:cxn ang="0">
                  <a:pos x="471" y="459"/>
                </a:cxn>
                <a:cxn ang="0">
                  <a:pos x="411" y="458"/>
                </a:cxn>
                <a:cxn ang="0">
                  <a:pos x="350" y="458"/>
                </a:cxn>
                <a:cxn ang="0">
                  <a:pos x="291" y="450"/>
                </a:cxn>
                <a:cxn ang="0">
                  <a:pos x="244" y="436"/>
                </a:cxn>
                <a:cxn ang="0">
                  <a:pos x="192" y="415"/>
                </a:cxn>
                <a:cxn ang="0">
                  <a:pos x="145" y="394"/>
                </a:cxn>
                <a:cxn ang="0">
                  <a:pos x="100" y="373"/>
                </a:cxn>
                <a:cxn ang="0">
                  <a:pos x="60" y="347"/>
                </a:cxn>
                <a:cxn ang="0">
                  <a:pos x="0" y="294"/>
                </a:cxn>
                <a:cxn ang="0">
                  <a:pos x="0" y="0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0" y="25"/>
                </a:cxn>
                <a:cxn ang="0">
                  <a:pos x="3" y="26"/>
                </a:cxn>
                <a:cxn ang="0">
                  <a:pos x="14" y="29"/>
                </a:cxn>
                <a:cxn ang="0">
                  <a:pos x="29" y="36"/>
                </a:cxn>
                <a:cxn ang="0">
                  <a:pos x="46" y="47"/>
                </a:cxn>
                <a:cxn ang="0">
                  <a:pos x="66" y="62"/>
                </a:cxn>
                <a:cxn ang="0">
                  <a:pos x="84" y="80"/>
                </a:cxn>
                <a:cxn ang="0">
                  <a:pos x="102" y="103"/>
                </a:cxn>
                <a:cxn ang="0">
                  <a:pos x="116" y="132"/>
                </a:cxn>
                <a:cxn ang="0">
                  <a:pos x="117" y="120"/>
                </a:cxn>
                <a:cxn ang="0">
                  <a:pos x="115" y="107"/>
                </a:cxn>
                <a:cxn ang="0">
                  <a:pos x="108" y="90"/>
                </a:cxn>
                <a:cxn ang="0">
                  <a:pos x="99" y="74"/>
                </a:cxn>
                <a:cxn ang="0">
                  <a:pos x="89" y="58"/>
                </a:cxn>
                <a:cxn ang="0">
                  <a:pos x="78" y="45"/>
                </a:cxn>
                <a:cxn ang="0">
                  <a:pos x="67" y="36"/>
                </a:cxn>
                <a:cxn ang="0">
                  <a:pos x="58" y="32"/>
                </a:cxn>
                <a:cxn ang="0">
                  <a:pos x="69" y="29"/>
                </a:cxn>
                <a:cxn ang="0">
                  <a:pos x="79" y="28"/>
                </a:cxn>
                <a:cxn ang="0">
                  <a:pos x="89" y="26"/>
                </a:cxn>
                <a:cxn ang="0">
                  <a:pos x="98" y="25"/>
                </a:cxn>
                <a:cxn ang="0">
                  <a:pos x="105" y="24"/>
                </a:cxn>
                <a:cxn ang="0">
                  <a:pos x="109" y="22"/>
                </a:cxn>
                <a:cxn ang="0">
                  <a:pos x="113" y="21"/>
                </a:cxn>
                <a:cxn ang="0">
                  <a:pos x="114" y="21"/>
                </a:cxn>
                <a:cxn ang="0">
                  <a:pos x="75" y="0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23" y="0"/>
                </a:cxn>
                <a:cxn ang="0">
                  <a:pos x="16" y="4"/>
                </a:cxn>
                <a:cxn ang="0">
                  <a:pos x="9" y="9"/>
                </a:cxn>
                <a:cxn ang="0">
                  <a:pos x="4" y="19"/>
                </a:cxn>
                <a:cxn ang="0">
                  <a:pos x="1" y="30"/>
                </a:cxn>
                <a:cxn ang="0">
                  <a:pos x="0" y="44"/>
                </a:cxn>
                <a:cxn ang="0">
                  <a:pos x="3" y="60"/>
                </a:cxn>
                <a:cxn ang="0">
                  <a:pos x="11" y="77"/>
                </a:cxn>
                <a:cxn ang="0">
                  <a:pos x="15" y="53"/>
                </a:cxn>
                <a:cxn ang="0">
                  <a:pos x="19" y="37"/>
                </a:cxn>
                <a:cxn ang="0">
                  <a:pos x="23" y="22"/>
                </a:cxn>
                <a:cxn ang="0">
                  <a:pos x="29" y="0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/>
              <a:ahLst/>
              <a:cxnLst>
                <a:cxn ang="0">
                  <a:pos x="784" y="1047"/>
                </a:cxn>
                <a:cxn ang="0">
                  <a:pos x="692" y="1011"/>
                </a:cxn>
                <a:cxn ang="0">
                  <a:pos x="607" y="945"/>
                </a:cxn>
                <a:cxn ang="0">
                  <a:pos x="517" y="861"/>
                </a:cxn>
                <a:cxn ang="0">
                  <a:pos x="432" y="776"/>
                </a:cxn>
                <a:cxn ang="0">
                  <a:pos x="350" y="677"/>
                </a:cxn>
                <a:cxn ang="0">
                  <a:pos x="266" y="563"/>
                </a:cxn>
                <a:cxn ang="0">
                  <a:pos x="188" y="447"/>
                </a:cxn>
                <a:cxn ang="0">
                  <a:pos x="122" y="325"/>
                </a:cxn>
                <a:cxn ang="0">
                  <a:pos x="65" y="211"/>
                </a:cxn>
                <a:cxn ang="0">
                  <a:pos x="21" y="101"/>
                </a:cxn>
                <a:cxn ang="0">
                  <a:pos x="0" y="0"/>
                </a:cxn>
                <a:cxn ang="0">
                  <a:pos x="109" y="217"/>
                </a:cxn>
                <a:cxn ang="0">
                  <a:pos x="209" y="378"/>
                </a:cxn>
                <a:cxn ang="0">
                  <a:pos x="294" y="500"/>
                </a:cxn>
                <a:cxn ang="0">
                  <a:pos x="373" y="590"/>
                </a:cxn>
                <a:cxn ang="0">
                  <a:pos x="441" y="661"/>
                </a:cxn>
                <a:cxn ang="0">
                  <a:pos x="506" y="713"/>
                </a:cxn>
                <a:cxn ang="0">
                  <a:pos x="564" y="754"/>
                </a:cxn>
                <a:cxn ang="0">
                  <a:pos x="620" y="801"/>
                </a:cxn>
                <a:cxn ang="0">
                  <a:pos x="754" y="899"/>
                </a:cxn>
                <a:cxn ang="0">
                  <a:pos x="925" y="977"/>
                </a:cxn>
                <a:cxn ang="0">
                  <a:pos x="1108" y="1047"/>
                </a:cxn>
                <a:cxn ang="0">
                  <a:pos x="784" y="10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6" y="751"/>
              <a:ext cx="569" cy="636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41" y="125"/>
              <a:ext cx="356" cy="608"/>
              <a:chOff x="1729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9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8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76" y="3306"/>
              <a:ext cx="500" cy="500"/>
              <a:chOff x="1727" y="868"/>
              <a:chExt cx="129" cy="156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8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6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9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404" y="269"/>
              <a:ext cx="708" cy="891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17" y="2392"/>
              <a:ext cx="708" cy="891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07"/>
                </a:cxn>
                <a:cxn ang="0">
                  <a:pos x="37" y="262"/>
                </a:cxn>
                <a:cxn ang="0">
                  <a:pos x="83" y="410"/>
                </a:cxn>
                <a:cxn ang="0">
                  <a:pos x="149" y="546"/>
                </a:cxn>
                <a:cxn ang="0">
                  <a:pos x="237" y="666"/>
                </a:cxn>
                <a:cxn ang="0">
                  <a:pos x="338" y="764"/>
                </a:cxn>
                <a:cxn ang="0">
                  <a:pos x="450" y="838"/>
                </a:cxn>
                <a:cxn ang="0">
                  <a:pos x="579" y="879"/>
                </a:cxn>
                <a:cxn ang="0">
                  <a:pos x="714" y="886"/>
                </a:cxn>
                <a:cxn ang="0">
                  <a:pos x="862" y="851"/>
                </a:cxn>
                <a:cxn ang="0">
                  <a:pos x="784" y="856"/>
                </a:cxn>
                <a:cxn ang="0">
                  <a:pos x="700" y="835"/>
                </a:cxn>
                <a:cxn ang="0">
                  <a:pos x="621" y="794"/>
                </a:cxn>
                <a:cxn ang="0">
                  <a:pos x="542" y="728"/>
                </a:cxn>
                <a:cxn ang="0">
                  <a:pos x="466" y="649"/>
                </a:cxn>
                <a:cxn ang="0">
                  <a:pos x="397" y="557"/>
                </a:cxn>
                <a:cxn ang="0">
                  <a:pos x="334" y="454"/>
                </a:cxn>
                <a:cxn ang="0">
                  <a:pos x="279" y="339"/>
                </a:cxn>
                <a:cxn ang="0">
                  <a:pos x="238" y="225"/>
                </a:cxn>
                <a:cxn ang="0">
                  <a:pos x="205" y="105"/>
                </a:cxn>
                <a:cxn ang="0">
                  <a:pos x="184" y="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/>
              <a:ahLst/>
              <a:cxnLst>
                <a:cxn ang="0">
                  <a:pos x="124" y="0"/>
                </a:cxn>
                <a:cxn ang="0">
                  <a:pos x="113" y="9"/>
                </a:cxn>
                <a:cxn ang="0">
                  <a:pos x="99" y="25"/>
                </a:cxn>
                <a:cxn ang="0">
                  <a:pos x="81" y="41"/>
                </a:cxn>
                <a:cxn ang="0">
                  <a:pos x="63" y="54"/>
                </a:cxn>
                <a:cxn ang="0">
                  <a:pos x="41" y="66"/>
                </a:cxn>
                <a:cxn ang="0">
                  <a:pos x="22" y="74"/>
                </a:cxn>
                <a:cxn ang="0">
                  <a:pos x="0" y="75"/>
                </a:cxn>
                <a:cxn ang="0">
                  <a:pos x="10" y="96"/>
                </a:cxn>
                <a:cxn ang="0">
                  <a:pos x="23" y="113"/>
                </a:cxn>
                <a:cxn ang="0">
                  <a:pos x="41" y="121"/>
                </a:cxn>
                <a:cxn ang="0">
                  <a:pos x="60" y="121"/>
                </a:cxn>
                <a:cxn ang="0">
                  <a:pos x="83" y="111"/>
                </a:cxn>
                <a:cxn ang="0">
                  <a:pos x="101" y="88"/>
                </a:cxn>
                <a:cxn ang="0">
                  <a:pos x="116" y="53"/>
                </a:cxn>
                <a:cxn ang="0">
                  <a:pos x="124" y="0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6"/>
                </a:cxn>
                <a:cxn ang="0">
                  <a:pos x="16" y="14"/>
                </a:cxn>
                <a:cxn ang="0">
                  <a:pos x="28" y="24"/>
                </a:cxn>
                <a:cxn ang="0">
                  <a:pos x="41" y="37"/>
                </a:cxn>
                <a:cxn ang="0">
                  <a:pos x="58" y="53"/>
                </a:cxn>
                <a:cxn ang="0">
                  <a:pos x="73" y="70"/>
                </a:cxn>
                <a:cxn ang="0">
                  <a:pos x="88" y="90"/>
                </a:cxn>
                <a:cxn ang="0">
                  <a:pos x="100" y="113"/>
                </a:cxn>
                <a:cxn ang="0">
                  <a:pos x="112" y="137"/>
                </a:cxn>
                <a:cxn ang="0">
                  <a:pos x="120" y="165"/>
                </a:cxn>
                <a:cxn ang="0">
                  <a:pos x="124" y="196"/>
                </a:cxn>
                <a:cxn ang="0">
                  <a:pos x="126" y="228"/>
                </a:cxn>
                <a:cxn ang="0">
                  <a:pos x="120" y="264"/>
                </a:cxn>
                <a:cxn ang="0">
                  <a:pos x="109" y="302"/>
                </a:cxn>
                <a:cxn ang="0">
                  <a:pos x="92" y="342"/>
                </a:cxn>
                <a:cxn ang="0">
                  <a:pos x="67" y="386"/>
                </a:cxn>
                <a:cxn ang="0">
                  <a:pos x="39" y="436"/>
                </a:cxn>
                <a:cxn ang="0">
                  <a:pos x="21" y="482"/>
                </a:cxn>
                <a:cxn ang="0">
                  <a:pos x="10" y="525"/>
                </a:cxn>
                <a:cxn ang="0">
                  <a:pos x="6" y="566"/>
                </a:cxn>
                <a:cxn ang="0">
                  <a:pos x="6" y="605"/>
                </a:cxn>
                <a:cxn ang="0">
                  <a:pos x="8" y="641"/>
                </a:cxn>
                <a:cxn ang="0">
                  <a:pos x="12" y="673"/>
                </a:cxn>
                <a:cxn ang="0">
                  <a:pos x="14" y="704"/>
                </a:cxn>
                <a:cxn ang="0">
                  <a:pos x="41" y="688"/>
                </a:cxn>
                <a:cxn ang="0">
                  <a:pos x="39" y="680"/>
                </a:cxn>
                <a:cxn ang="0">
                  <a:pos x="36" y="657"/>
                </a:cxn>
                <a:cxn ang="0">
                  <a:pos x="33" y="622"/>
                </a:cxn>
                <a:cxn ang="0">
                  <a:pos x="35" y="575"/>
                </a:cxn>
                <a:cxn ang="0">
                  <a:pos x="41" y="519"/>
                </a:cxn>
                <a:cxn ang="0">
                  <a:pos x="58" y="455"/>
                </a:cxn>
                <a:cxn ang="0">
                  <a:pos x="86" y="386"/>
                </a:cxn>
                <a:cxn ang="0">
                  <a:pos x="129" y="313"/>
                </a:cxn>
                <a:cxn ang="0">
                  <a:pos x="143" y="279"/>
                </a:cxn>
                <a:cxn ang="0">
                  <a:pos x="149" y="235"/>
                </a:cxn>
                <a:cxn ang="0">
                  <a:pos x="144" y="184"/>
                </a:cxn>
                <a:cxn ang="0">
                  <a:pos x="131" y="134"/>
                </a:cxn>
                <a:cxn ang="0">
                  <a:pos x="109" y="85"/>
                </a:cxn>
                <a:cxn ang="0">
                  <a:pos x="81" y="44"/>
                </a:cxn>
                <a:cxn ang="0">
                  <a:pos x="44" y="14"/>
                </a:cxn>
                <a:cxn ang="0">
                  <a:pos x="0" y="0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" y="12"/>
                </a:cxn>
                <a:cxn ang="0">
                  <a:pos x="0" y="132"/>
                </a:cxn>
                <a:cxn ang="0">
                  <a:pos x="0" y="0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46543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</p:spPr>
        <p:txBody>
          <a:bodyPr/>
          <a:lstStyle>
            <a:lvl1pPr>
              <a:defRPr sz="52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46544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43AB43-E175-46AB-80FA-68DABB912D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BC5BD-5B45-4091-BD71-E4F1283162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55C66E-799B-4B68-ADC9-E0E6B1A16F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00496-A70D-4574-B2DB-98F1218DA5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ACC5E-983E-4A9A-AFD8-C6CA11A471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9D1E48-BDED-4495-8CCD-3410423F0B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9161D-9E0C-4345-842B-D7848462DB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4C484EB9-64B2-4C78-955A-30A8CABB06B6}" type="slidenum">
              <a:rPr lang="ru-RU"/>
              <a:pPr lvl="1"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37BDB-DA07-4D84-81A6-54E08A8311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2695DA-3D17-41BE-BADF-652045EF67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2C0B3-E137-467A-A621-FFF0DB6F25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2B010-C6C5-4389-949F-B69131098F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26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E8E1E261-B3CB-40A4-9D74-C3E0AAC4B22A}" type="slidenum">
              <a:rPr lang="ru-RU"/>
              <a:pPr lvl="1"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2612EC2C-1B27-42C1-9115-7D42E7F72BE7}" type="slidenum">
              <a:rPr lang="ru-RU"/>
              <a:pPr lvl="1"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B1DD1A8D-D614-4CD5-AC9C-4E7FB2B19F06}" type="slidenum">
              <a:rPr lang="ru-RU"/>
              <a:pPr lvl="1"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F5D9BF44-8D54-42CD-B241-1D876DA6925B}" type="slidenum">
              <a:rPr lang="ru-RU"/>
              <a:pPr lvl="1"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FD547B3C-663C-4227-B579-5872D22A9713}" type="slidenum">
              <a:rPr lang="ru-RU"/>
              <a:pPr lvl="1"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7BC432F6-AF4E-4332-84C1-502D63D96111}" type="slidenum">
              <a:rPr lang="ru-RU"/>
              <a:pPr lvl="1"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8405813" y="4763"/>
            <a:ext cx="17538701" cy="13690600"/>
            <a:chOff x="-5295" y="3"/>
            <a:chExt cx="11048" cy="8624"/>
          </a:xfrm>
        </p:grpSpPr>
        <p:sp>
          <p:nvSpPr>
            <p:cNvPr id="602115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02116" name="Arc 4"/>
            <p:cNvSpPr>
              <a:spLocks/>
            </p:cNvSpPr>
            <p:nvPr/>
          </p:nvSpPr>
          <p:spPr bwMode="auto">
            <a:xfrm>
              <a:off x="-5295" y="3"/>
              <a:ext cx="10596" cy="862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sq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60211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2625" y="609600"/>
            <a:ext cx="8080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625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0211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215188" y="6442075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0212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625" y="6365875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02121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99313" y="6148388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0" rIns="92075" bIns="0" numCol="1" anchor="b" anchorCtr="0" compatLnSpc="1">
            <a:prstTxWarp prst="textNoShape">
              <a:avLst/>
            </a:prstTxWarp>
          </a:bodyPr>
          <a:lstStyle>
            <a:lvl2pPr lvl="1" algn="r">
              <a:defRPr kumimoji="0" sz="1400"/>
            </a:lvl2pPr>
          </a:lstStyle>
          <a:p>
            <a:pPr lvl="1">
              <a:defRPr/>
            </a:pPr>
            <a:fld id="{4ED2C36C-07F7-4D97-BD00-9E63524DC7EA}" type="slidenum">
              <a:rPr lang="ru-RU"/>
              <a:pPr lvl="1"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16" r:id="rId1"/>
    <p:sldLayoutId id="2147484217" r:id="rId2"/>
    <p:sldLayoutId id="2147484218" r:id="rId3"/>
    <p:sldLayoutId id="2147484219" r:id="rId4"/>
    <p:sldLayoutId id="2147484220" r:id="rId5"/>
    <p:sldLayoutId id="2147484221" r:id="rId6"/>
    <p:sldLayoutId id="2147484222" r:id="rId7"/>
    <p:sldLayoutId id="2147484223" r:id="rId8"/>
    <p:sldLayoutId id="2147484224" r:id="rId9"/>
    <p:sldLayoutId id="2147484225" r:id="rId10"/>
    <p:sldLayoutId id="2147484226" r:id="rId11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gency FB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gency FB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gency FB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gency FB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gency FB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gency FB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gency FB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gency FB" pitchFamily="34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CCFF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692227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/>
              <a:ahLst/>
              <a:cxnLst>
                <a:cxn ang="0">
                  <a:pos x="5" y="32"/>
                </a:cxn>
                <a:cxn ang="0">
                  <a:pos x="189" y="26"/>
                </a:cxn>
                <a:cxn ang="0">
                  <a:pos x="309" y="66"/>
                </a:cxn>
                <a:cxn ang="0">
                  <a:pos x="357" y="98"/>
                </a:cxn>
                <a:cxn ang="0">
                  <a:pos x="413" y="162"/>
                </a:cxn>
                <a:cxn ang="0">
                  <a:pos x="437" y="250"/>
                </a:cxn>
                <a:cxn ang="0">
                  <a:pos x="397" y="530"/>
                </a:cxn>
                <a:cxn ang="0">
                  <a:pos x="341" y="634"/>
                </a:cxn>
                <a:cxn ang="0">
                  <a:pos x="173" y="714"/>
                </a:cxn>
                <a:cxn ang="0">
                  <a:pos x="77" y="730"/>
                </a:cxn>
                <a:cxn ang="0">
                  <a:pos x="69" y="802"/>
                </a:cxn>
                <a:cxn ang="0">
                  <a:pos x="7" y="788"/>
                </a:cxn>
                <a:cxn ang="0">
                  <a:pos x="5" y="751"/>
                </a:cxn>
                <a:cxn ang="0">
                  <a:pos x="37" y="722"/>
                </a:cxn>
                <a:cxn ang="0">
                  <a:pos x="5" y="670"/>
                </a:cxn>
                <a:cxn ang="0">
                  <a:pos x="5" y="32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2057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692229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92230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92231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692232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/>
              <a:ahLst/>
              <a:cxnLst>
                <a:cxn ang="0">
                  <a:pos x="14" y="416"/>
                </a:cxn>
                <a:cxn ang="0">
                  <a:pos x="14" y="272"/>
                </a:cxn>
                <a:cxn ang="0">
                  <a:pos x="102" y="144"/>
                </a:cxn>
                <a:cxn ang="0">
                  <a:pos x="150" y="96"/>
                </a:cxn>
                <a:cxn ang="0">
                  <a:pos x="198" y="64"/>
                </a:cxn>
                <a:cxn ang="0">
                  <a:pos x="350" y="0"/>
                </a:cxn>
                <a:cxn ang="0">
                  <a:pos x="534" y="8"/>
                </a:cxn>
                <a:cxn ang="0">
                  <a:pos x="662" y="96"/>
                </a:cxn>
                <a:cxn ang="0">
                  <a:pos x="710" y="200"/>
                </a:cxn>
                <a:cxn ang="0">
                  <a:pos x="702" y="400"/>
                </a:cxn>
                <a:cxn ang="0">
                  <a:pos x="678" y="448"/>
                </a:cxn>
                <a:cxn ang="0">
                  <a:pos x="550" y="632"/>
                </a:cxn>
                <a:cxn ang="0">
                  <a:pos x="518" y="656"/>
                </a:cxn>
                <a:cxn ang="0">
                  <a:pos x="470" y="664"/>
                </a:cxn>
                <a:cxn ang="0">
                  <a:pos x="518" y="680"/>
                </a:cxn>
                <a:cxn ang="0">
                  <a:pos x="566" y="696"/>
                </a:cxn>
                <a:cxn ang="0">
                  <a:pos x="574" y="720"/>
                </a:cxn>
                <a:cxn ang="0">
                  <a:pos x="526" y="736"/>
                </a:cxn>
                <a:cxn ang="0">
                  <a:pos x="502" y="752"/>
                </a:cxn>
                <a:cxn ang="0">
                  <a:pos x="454" y="768"/>
                </a:cxn>
                <a:cxn ang="0">
                  <a:pos x="438" y="712"/>
                </a:cxn>
                <a:cxn ang="0">
                  <a:pos x="246" y="688"/>
                </a:cxn>
                <a:cxn ang="0">
                  <a:pos x="134" y="648"/>
                </a:cxn>
                <a:cxn ang="0">
                  <a:pos x="110" y="624"/>
                </a:cxn>
                <a:cxn ang="0">
                  <a:pos x="78" y="576"/>
                </a:cxn>
                <a:cxn ang="0">
                  <a:pos x="54" y="464"/>
                </a:cxn>
                <a:cxn ang="0">
                  <a:pos x="30" y="408"/>
                </a:cxn>
                <a:cxn ang="0">
                  <a:pos x="22" y="384"/>
                </a:cxn>
                <a:cxn ang="0">
                  <a:pos x="14" y="416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2059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692234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/>
                <a:ahLst/>
                <a:cxnLst>
                  <a:cxn ang="0">
                    <a:pos x="46" y="210"/>
                  </a:cxn>
                  <a:cxn ang="0">
                    <a:pos x="37" y="198"/>
                  </a:cxn>
                  <a:cxn ang="0">
                    <a:pos x="26" y="181"/>
                  </a:cxn>
                  <a:cxn ang="0">
                    <a:pos x="15" y="159"/>
                  </a:cxn>
                  <a:cxn ang="0">
                    <a:pos x="5" y="135"/>
                  </a:cxn>
                  <a:cxn ang="0">
                    <a:pos x="0" y="109"/>
                  </a:cxn>
                  <a:cxn ang="0">
                    <a:pos x="1" y="82"/>
                  </a:cxn>
                  <a:cxn ang="0">
                    <a:pos x="9" y="57"/>
                  </a:cxn>
                  <a:cxn ang="0">
                    <a:pos x="27" y="35"/>
                  </a:cxn>
                  <a:cxn ang="0">
                    <a:pos x="45" y="22"/>
                  </a:cxn>
                  <a:cxn ang="0">
                    <a:pos x="60" y="12"/>
                  </a:cxn>
                  <a:cxn ang="0">
                    <a:pos x="72" y="7"/>
                  </a:cxn>
                  <a:cxn ang="0">
                    <a:pos x="81" y="5"/>
                  </a:cxn>
                  <a:cxn ang="0">
                    <a:pos x="88" y="5"/>
                  </a:cxn>
                  <a:cxn ang="0">
                    <a:pos x="104" y="0"/>
                  </a:cxn>
                  <a:cxn ang="0">
                    <a:pos x="148" y="8"/>
                  </a:cxn>
                  <a:cxn ang="0">
                    <a:pos x="160" y="12"/>
                  </a:cxn>
                  <a:cxn ang="0">
                    <a:pos x="172" y="15"/>
                  </a:cxn>
                  <a:cxn ang="0">
                    <a:pos x="182" y="19"/>
                  </a:cxn>
                  <a:cxn ang="0">
                    <a:pos x="190" y="23"/>
                  </a:cxn>
                  <a:cxn ang="0">
                    <a:pos x="198" y="27"/>
                  </a:cxn>
                  <a:cxn ang="0">
                    <a:pos x="205" y="32"/>
                  </a:cxn>
                  <a:cxn ang="0">
                    <a:pos x="211" y="38"/>
                  </a:cxn>
                  <a:cxn ang="0">
                    <a:pos x="217" y="45"/>
                  </a:cxn>
                  <a:cxn ang="0">
                    <a:pos x="205" y="40"/>
                  </a:cxn>
                  <a:cxn ang="0">
                    <a:pos x="194" y="36"/>
                  </a:cxn>
                  <a:cxn ang="0">
                    <a:pos x="183" y="33"/>
                  </a:cxn>
                  <a:cxn ang="0">
                    <a:pos x="172" y="30"/>
                  </a:cxn>
                  <a:cxn ang="0">
                    <a:pos x="163" y="27"/>
                  </a:cxn>
                  <a:cxn ang="0">
                    <a:pos x="153" y="26"/>
                  </a:cxn>
                  <a:cxn ang="0">
                    <a:pos x="143" y="24"/>
                  </a:cxn>
                  <a:cxn ang="0">
                    <a:pos x="134" y="24"/>
                  </a:cxn>
                  <a:cxn ang="0">
                    <a:pos x="125" y="24"/>
                  </a:cxn>
                  <a:cxn ang="0">
                    <a:pos x="116" y="25"/>
                  </a:cxn>
                  <a:cxn ang="0">
                    <a:pos x="107" y="27"/>
                  </a:cxn>
                  <a:cxn ang="0">
                    <a:pos x="99" y="29"/>
                  </a:cxn>
                  <a:cxn ang="0">
                    <a:pos x="91" y="33"/>
                  </a:cxn>
                  <a:cxn ang="0">
                    <a:pos x="82" y="36"/>
                  </a:cxn>
                  <a:cxn ang="0">
                    <a:pos x="74" y="41"/>
                  </a:cxn>
                  <a:cxn ang="0">
                    <a:pos x="66" y="46"/>
                  </a:cxn>
                  <a:cxn ang="0">
                    <a:pos x="52" y="61"/>
                  </a:cxn>
                  <a:cxn ang="0">
                    <a:pos x="42" y="80"/>
                  </a:cxn>
                  <a:cxn ang="0">
                    <a:pos x="37" y="103"/>
                  </a:cxn>
                  <a:cxn ang="0">
                    <a:pos x="35" y="126"/>
                  </a:cxn>
                  <a:cxn ang="0">
                    <a:pos x="35" y="151"/>
                  </a:cxn>
                  <a:cxn ang="0">
                    <a:pos x="38" y="174"/>
                  </a:cxn>
                  <a:cxn ang="0">
                    <a:pos x="41" y="194"/>
                  </a:cxn>
                  <a:cxn ang="0">
                    <a:pos x="46" y="210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92235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/>
                <a:ahLst/>
                <a:cxnLst>
                  <a:cxn ang="0">
                    <a:pos x="109" y="0"/>
                  </a:cxn>
                  <a:cxn ang="0">
                    <a:pos x="112" y="2"/>
                  </a:cxn>
                  <a:cxn ang="0">
                    <a:pos x="118" y="8"/>
                  </a:cxn>
                  <a:cxn ang="0">
                    <a:pos x="127" y="18"/>
                  </a:cxn>
                  <a:cxn ang="0">
                    <a:pos x="137" y="33"/>
                  </a:cxn>
                  <a:cxn ang="0">
                    <a:pos x="145" y="52"/>
                  </a:cxn>
                  <a:cxn ang="0">
                    <a:pos x="150" y="76"/>
                  </a:cxn>
                  <a:cxn ang="0">
                    <a:pos x="150" y="105"/>
                  </a:cxn>
                  <a:cxn ang="0">
                    <a:pos x="144" y="139"/>
                  </a:cxn>
                  <a:cxn ang="0">
                    <a:pos x="140" y="149"/>
                  </a:cxn>
                  <a:cxn ang="0">
                    <a:pos x="136" y="157"/>
                  </a:cxn>
                  <a:cxn ang="0">
                    <a:pos x="131" y="165"/>
                  </a:cxn>
                  <a:cxn ang="0">
                    <a:pos x="125" y="173"/>
                  </a:cxn>
                  <a:cxn ang="0">
                    <a:pos x="117" y="180"/>
                  </a:cxn>
                  <a:cxn ang="0">
                    <a:pos x="110" y="185"/>
                  </a:cxn>
                  <a:cxn ang="0">
                    <a:pos x="102" y="191"/>
                  </a:cxn>
                  <a:cxn ang="0">
                    <a:pos x="92" y="195"/>
                  </a:cxn>
                  <a:cxn ang="0">
                    <a:pos x="82" y="197"/>
                  </a:cxn>
                  <a:cxn ang="0">
                    <a:pos x="72" y="200"/>
                  </a:cxn>
                  <a:cxn ang="0">
                    <a:pos x="61" y="201"/>
                  </a:cxn>
                  <a:cxn ang="0">
                    <a:pos x="49" y="201"/>
                  </a:cxn>
                  <a:cxn ang="0">
                    <a:pos x="37" y="200"/>
                  </a:cxn>
                  <a:cxn ang="0">
                    <a:pos x="25" y="197"/>
                  </a:cxn>
                  <a:cxn ang="0">
                    <a:pos x="12" y="193"/>
                  </a:cxn>
                  <a:cxn ang="0">
                    <a:pos x="0" y="188"/>
                  </a:cxn>
                  <a:cxn ang="0">
                    <a:pos x="11" y="195"/>
                  </a:cxn>
                  <a:cxn ang="0">
                    <a:pos x="22" y="200"/>
                  </a:cxn>
                  <a:cxn ang="0">
                    <a:pos x="33" y="205"/>
                  </a:cxn>
                  <a:cxn ang="0">
                    <a:pos x="43" y="208"/>
                  </a:cxn>
                  <a:cxn ang="0">
                    <a:pos x="53" y="211"/>
                  </a:cxn>
                  <a:cxn ang="0">
                    <a:pos x="63" y="212"/>
                  </a:cxn>
                  <a:cxn ang="0">
                    <a:pos x="73" y="213"/>
                  </a:cxn>
                  <a:cxn ang="0">
                    <a:pos x="83" y="213"/>
                  </a:cxn>
                  <a:cxn ang="0">
                    <a:pos x="91" y="212"/>
                  </a:cxn>
                  <a:cxn ang="0">
                    <a:pos x="100" y="210"/>
                  </a:cxn>
                  <a:cxn ang="0">
                    <a:pos x="108" y="208"/>
                  </a:cxn>
                  <a:cxn ang="0">
                    <a:pos x="116" y="206"/>
                  </a:cxn>
                  <a:cxn ang="0">
                    <a:pos x="123" y="203"/>
                  </a:cxn>
                  <a:cxn ang="0">
                    <a:pos x="130" y="199"/>
                  </a:cxn>
                  <a:cxn ang="0">
                    <a:pos x="136" y="195"/>
                  </a:cxn>
                  <a:cxn ang="0">
                    <a:pos x="142" y="191"/>
                  </a:cxn>
                  <a:cxn ang="0">
                    <a:pos x="158" y="176"/>
                  </a:cxn>
                  <a:cxn ang="0">
                    <a:pos x="169" y="161"/>
                  </a:cxn>
                  <a:cxn ang="0">
                    <a:pos x="176" y="144"/>
                  </a:cxn>
                  <a:cxn ang="0">
                    <a:pos x="179" y="128"/>
                  </a:cxn>
                  <a:cxn ang="0">
                    <a:pos x="181" y="111"/>
                  </a:cxn>
                  <a:cxn ang="0">
                    <a:pos x="181" y="95"/>
                  </a:cxn>
                  <a:cxn ang="0">
                    <a:pos x="182" y="79"/>
                  </a:cxn>
                  <a:cxn ang="0">
                    <a:pos x="173" y="46"/>
                  </a:cxn>
                  <a:cxn ang="0">
                    <a:pos x="156" y="21"/>
                  </a:cxn>
                  <a:cxn ang="0">
                    <a:pos x="151" y="18"/>
                  </a:cxn>
                  <a:cxn ang="0">
                    <a:pos x="147" y="15"/>
                  </a:cxn>
                  <a:cxn ang="0">
                    <a:pos x="142" y="13"/>
                  </a:cxn>
                  <a:cxn ang="0">
                    <a:pos x="138" y="11"/>
                  </a:cxn>
                  <a:cxn ang="0">
                    <a:pos x="132" y="9"/>
                  </a:cxn>
                  <a:cxn ang="0">
                    <a:pos x="126" y="6"/>
                  </a:cxn>
                  <a:cxn ang="0">
                    <a:pos x="119" y="3"/>
                  </a:cxn>
                  <a:cxn ang="0">
                    <a:pos x="109" y="0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92236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/>
                <a:ahLst/>
                <a:cxnLst>
                  <a:cxn ang="0">
                    <a:pos x="94" y="0"/>
                  </a:cxn>
                  <a:cxn ang="0">
                    <a:pos x="105" y="9"/>
                  </a:cxn>
                  <a:cxn ang="0">
                    <a:pos x="115" y="27"/>
                  </a:cxn>
                  <a:cxn ang="0">
                    <a:pos x="123" y="50"/>
                  </a:cxn>
                  <a:cxn ang="0">
                    <a:pos x="128" y="78"/>
                  </a:cxn>
                  <a:cxn ang="0">
                    <a:pos x="127" y="111"/>
                  </a:cxn>
                  <a:cxn ang="0">
                    <a:pos x="116" y="145"/>
                  </a:cxn>
                  <a:cxn ang="0">
                    <a:pos x="94" y="181"/>
                  </a:cxn>
                  <a:cxn ang="0">
                    <a:pos x="60" y="217"/>
                  </a:cxn>
                  <a:cxn ang="0">
                    <a:pos x="49" y="213"/>
                  </a:cxn>
                  <a:cxn ang="0">
                    <a:pos x="38" y="210"/>
                  </a:cxn>
                  <a:cxn ang="0">
                    <a:pos x="26" y="205"/>
                  </a:cxn>
                  <a:cxn ang="0">
                    <a:pos x="16" y="201"/>
                  </a:cxn>
                  <a:cxn ang="0">
                    <a:pos x="8" y="196"/>
                  </a:cxn>
                  <a:cxn ang="0">
                    <a:pos x="2" y="190"/>
                  </a:cxn>
                  <a:cxn ang="0">
                    <a:pos x="0" y="183"/>
                  </a:cxn>
                  <a:cxn ang="0">
                    <a:pos x="1" y="178"/>
                  </a:cxn>
                  <a:cxn ang="0">
                    <a:pos x="13" y="171"/>
                  </a:cxn>
                  <a:cxn ang="0">
                    <a:pos x="29" y="161"/>
                  </a:cxn>
                  <a:cxn ang="0">
                    <a:pos x="46" y="150"/>
                  </a:cxn>
                  <a:cxn ang="0">
                    <a:pos x="63" y="134"/>
                  </a:cxn>
                  <a:cxn ang="0">
                    <a:pos x="79" y="112"/>
                  </a:cxn>
                  <a:cxn ang="0">
                    <a:pos x="91" y="83"/>
                  </a:cxn>
                  <a:cxn ang="0">
                    <a:pos x="97" y="46"/>
                  </a:cxn>
                  <a:cxn ang="0">
                    <a:pos x="94" y="0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92237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/>
                <a:ahLst/>
                <a:cxnLst>
                  <a:cxn ang="0">
                    <a:pos x="75" y="0"/>
                  </a:cxn>
                  <a:cxn ang="0">
                    <a:pos x="0" y="25"/>
                  </a:cxn>
                  <a:cxn ang="0">
                    <a:pos x="3" y="26"/>
                  </a:cxn>
                  <a:cxn ang="0">
                    <a:pos x="14" y="29"/>
                  </a:cxn>
                  <a:cxn ang="0">
                    <a:pos x="29" y="36"/>
                  </a:cxn>
                  <a:cxn ang="0">
                    <a:pos x="46" y="47"/>
                  </a:cxn>
                  <a:cxn ang="0">
                    <a:pos x="66" y="62"/>
                  </a:cxn>
                  <a:cxn ang="0">
                    <a:pos x="84" y="80"/>
                  </a:cxn>
                  <a:cxn ang="0">
                    <a:pos x="102" y="103"/>
                  </a:cxn>
                  <a:cxn ang="0">
                    <a:pos x="116" y="132"/>
                  </a:cxn>
                  <a:cxn ang="0">
                    <a:pos x="117" y="120"/>
                  </a:cxn>
                  <a:cxn ang="0">
                    <a:pos x="115" y="107"/>
                  </a:cxn>
                  <a:cxn ang="0">
                    <a:pos x="108" y="90"/>
                  </a:cxn>
                  <a:cxn ang="0">
                    <a:pos x="99" y="74"/>
                  </a:cxn>
                  <a:cxn ang="0">
                    <a:pos x="89" y="58"/>
                  </a:cxn>
                  <a:cxn ang="0">
                    <a:pos x="78" y="45"/>
                  </a:cxn>
                  <a:cxn ang="0">
                    <a:pos x="67" y="36"/>
                  </a:cxn>
                  <a:cxn ang="0">
                    <a:pos x="58" y="32"/>
                  </a:cxn>
                  <a:cxn ang="0">
                    <a:pos x="69" y="29"/>
                  </a:cxn>
                  <a:cxn ang="0">
                    <a:pos x="79" y="28"/>
                  </a:cxn>
                  <a:cxn ang="0">
                    <a:pos x="89" y="26"/>
                  </a:cxn>
                  <a:cxn ang="0">
                    <a:pos x="98" y="25"/>
                  </a:cxn>
                  <a:cxn ang="0">
                    <a:pos x="105" y="24"/>
                  </a:cxn>
                  <a:cxn ang="0">
                    <a:pos x="109" y="22"/>
                  </a:cxn>
                  <a:cxn ang="0">
                    <a:pos x="113" y="21"/>
                  </a:cxn>
                  <a:cxn ang="0">
                    <a:pos x="114" y="21"/>
                  </a:cxn>
                  <a:cxn ang="0">
                    <a:pos x="75" y="0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92238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3"/>
                <a:ext cx="21" cy="55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3" y="0"/>
                  </a:cxn>
                  <a:cxn ang="0">
                    <a:pos x="16" y="4"/>
                  </a:cxn>
                  <a:cxn ang="0">
                    <a:pos x="9" y="9"/>
                  </a:cxn>
                  <a:cxn ang="0">
                    <a:pos x="4" y="19"/>
                  </a:cxn>
                  <a:cxn ang="0">
                    <a:pos x="1" y="30"/>
                  </a:cxn>
                  <a:cxn ang="0">
                    <a:pos x="0" y="44"/>
                  </a:cxn>
                  <a:cxn ang="0">
                    <a:pos x="3" y="60"/>
                  </a:cxn>
                  <a:cxn ang="0">
                    <a:pos x="11" y="77"/>
                  </a:cxn>
                  <a:cxn ang="0">
                    <a:pos x="15" y="53"/>
                  </a:cxn>
                  <a:cxn ang="0">
                    <a:pos x="19" y="37"/>
                  </a:cxn>
                  <a:cxn ang="0">
                    <a:pos x="23" y="22"/>
                  </a:cxn>
                  <a:cxn ang="0">
                    <a:pos x="29" y="0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2091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692240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/>
                  <a:ahLst/>
                  <a:cxnLst>
                    <a:cxn ang="0">
                      <a:pos x="12" y="44"/>
                    </a:cxn>
                    <a:cxn ang="0">
                      <a:pos x="6" y="72"/>
                    </a:cxn>
                    <a:cxn ang="0">
                      <a:pos x="3" y="99"/>
                    </a:cxn>
                    <a:cxn ang="0">
                      <a:pos x="0" y="125"/>
                    </a:cxn>
                    <a:cxn ang="0">
                      <a:pos x="0" y="151"/>
                    </a:cxn>
                    <a:cxn ang="0">
                      <a:pos x="3" y="180"/>
                    </a:cxn>
                    <a:cxn ang="0">
                      <a:pos x="7" y="211"/>
                    </a:cxn>
                    <a:cxn ang="0">
                      <a:pos x="16" y="247"/>
                    </a:cxn>
                    <a:cxn ang="0">
                      <a:pos x="29" y="287"/>
                    </a:cxn>
                    <a:cxn ang="0">
                      <a:pos x="43" y="325"/>
                    </a:cxn>
                    <a:cxn ang="0">
                      <a:pos x="61" y="364"/>
                    </a:cxn>
                    <a:cxn ang="0">
                      <a:pos x="83" y="406"/>
                    </a:cxn>
                    <a:cxn ang="0">
                      <a:pos x="106" y="446"/>
                    </a:cxn>
                    <a:cxn ang="0">
                      <a:pos x="132" y="483"/>
                    </a:cxn>
                    <a:cxn ang="0">
                      <a:pos x="157" y="516"/>
                    </a:cxn>
                    <a:cxn ang="0">
                      <a:pos x="182" y="544"/>
                    </a:cxn>
                    <a:cxn ang="0">
                      <a:pos x="207" y="564"/>
                    </a:cxn>
                    <a:cxn ang="0">
                      <a:pos x="160" y="501"/>
                    </a:cxn>
                    <a:cxn ang="0">
                      <a:pos x="127" y="448"/>
                    </a:cxn>
                    <a:cxn ang="0">
                      <a:pos x="103" y="405"/>
                    </a:cxn>
                    <a:cxn ang="0">
                      <a:pos x="87" y="368"/>
                    </a:cxn>
                    <a:cxn ang="0">
                      <a:pos x="75" y="337"/>
                    </a:cxn>
                    <a:cxn ang="0">
                      <a:pos x="68" y="309"/>
                    </a:cxn>
                    <a:cxn ang="0">
                      <a:pos x="63" y="285"/>
                    </a:cxn>
                    <a:cxn ang="0">
                      <a:pos x="56" y="261"/>
                    </a:cxn>
                    <a:cxn ang="0">
                      <a:pos x="44" y="205"/>
                    </a:cxn>
                    <a:cxn ang="0">
                      <a:pos x="41" y="140"/>
                    </a:cxn>
                    <a:cxn ang="0">
                      <a:pos x="43" y="68"/>
                    </a:cxn>
                    <a:cxn ang="0">
                      <a:pos x="50" y="0"/>
                    </a:cxn>
                    <a:cxn ang="0">
                      <a:pos x="12" y="44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92241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14" y="55"/>
                    </a:cxn>
                    <a:cxn ang="0">
                      <a:pos x="22" y="101"/>
                    </a:cxn>
                    <a:cxn ang="0">
                      <a:pos x="24" y="159"/>
                    </a:cxn>
                    <a:cxn ang="0">
                      <a:pos x="19" y="232"/>
                    </a:cxn>
                    <a:cxn ang="0">
                      <a:pos x="45" y="217"/>
                    </a:cxn>
                    <a:cxn ang="0">
                      <a:pos x="47" y="178"/>
                    </a:cxn>
                    <a:cxn ang="0">
                      <a:pos x="47" y="140"/>
                    </a:cxn>
                    <a:cxn ang="0">
                      <a:pos x="45" y="103"/>
                    </a:cxn>
                    <a:cxn ang="0">
                      <a:pos x="41" y="71"/>
                    </a:cxn>
                    <a:cxn ang="0">
                      <a:pos x="36" y="52"/>
                    </a:cxn>
                    <a:cxn ang="0">
                      <a:pos x="29" y="34"/>
                    </a:cxn>
                    <a:cxn ang="0">
                      <a:pos x="22" y="17"/>
                    </a:cxn>
                    <a:cxn ang="0">
                      <a:pos x="13" y="0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92242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6" y="1721"/>
                  <a:ext cx="60" cy="27"/>
                </a:xfrm>
                <a:custGeom>
                  <a:avLst/>
                  <a:gdLst/>
                  <a:ahLst/>
                  <a:cxnLst>
                    <a:cxn ang="0">
                      <a:pos x="87" y="22"/>
                    </a:cxn>
                    <a:cxn ang="0">
                      <a:pos x="77" y="17"/>
                    </a:cxn>
                    <a:cxn ang="0">
                      <a:pos x="68" y="12"/>
                    </a:cxn>
                    <a:cxn ang="0">
                      <a:pos x="58" y="7"/>
                    </a:cxn>
                    <a:cxn ang="0">
                      <a:pos x="47" y="5"/>
                    </a:cxn>
                    <a:cxn ang="0">
                      <a:pos x="37" y="3"/>
                    </a:cxn>
                    <a:cxn ang="0">
                      <a:pos x="26" y="2"/>
                    </a:cxn>
                    <a:cxn ang="0">
                      <a:pos x="13" y="0"/>
                    </a:cxn>
                    <a:cxn ang="0">
                      <a:pos x="0" y="2"/>
                    </a:cxn>
                    <a:cxn ang="0">
                      <a:pos x="6" y="6"/>
                    </a:cxn>
                    <a:cxn ang="0">
                      <a:pos x="14" y="10"/>
                    </a:cxn>
                    <a:cxn ang="0">
                      <a:pos x="22" y="14"/>
                    </a:cxn>
                    <a:cxn ang="0">
                      <a:pos x="33" y="18"/>
                    </a:cxn>
                    <a:cxn ang="0">
                      <a:pos x="42" y="22"/>
                    </a:cxn>
                    <a:cxn ang="0">
                      <a:pos x="52" y="27"/>
                    </a:cxn>
                    <a:cxn ang="0">
                      <a:pos x="64" y="33"/>
                    </a:cxn>
                    <a:cxn ang="0">
                      <a:pos x="74" y="40"/>
                    </a:cxn>
                    <a:cxn ang="0">
                      <a:pos x="87" y="22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grpSp>
          <p:nvGrpSpPr>
            <p:cNvPr id="2060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692244" name="Freeform 20"/>
              <p:cNvSpPr>
                <a:spLocks/>
              </p:cNvSpPr>
              <p:nvPr userDrawn="1"/>
            </p:nvSpPr>
            <p:spPr bwMode="ltGray">
              <a:xfrm>
                <a:off x="1727" y="868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92245" name="Freeform 21"/>
              <p:cNvSpPr>
                <a:spLocks/>
              </p:cNvSpPr>
              <p:nvPr userDrawn="1"/>
            </p:nvSpPr>
            <p:spPr bwMode="ltGray">
              <a:xfrm>
                <a:off x="1786" y="896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92246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2061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692248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92249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92250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2062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692252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92253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92254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692255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/>
              <a:ahLst/>
              <a:cxnLst>
                <a:cxn ang="0">
                  <a:pos x="1" y="392"/>
                </a:cxn>
                <a:cxn ang="0">
                  <a:pos x="3" y="252"/>
                </a:cxn>
                <a:cxn ang="0">
                  <a:pos x="21" y="210"/>
                </a:cxn>
                <a:cxn ang="0">
                  <a:pos x="29" y="182"/>
                </a:cxn>
                <a:cxn ang="0">
                  <a:pos x="39" y="154"/>
                </a:cxn>
                <a:cxn ang="0">
                  <a:pos x="51" y="138"/>
                </a:cxn>
                <a:cxn ang="0">
                  <a:pos x="111" y="74"/>
                </a:cxn>
                <a:cxn ang="0">
                  <a:pos x="169" y="30"/>
                </a:cxn>
                <a:cxn ang="0">
                  <a:pos x="225" y="10"/>
                </a:cxn>
                <a:cxn ang="0">
                  <a:pos x="249" y="4"/>
                </a:cxn>
                <a:cxn ang="0">
                  <a:pos x="265" y="0"/>
                </a:cxn>
                <a:cxn ang="0">
                  <a:pos x="357" y="2"/>
                </a:cxn>
                <a:cxn ang="0">
                  <a:pos x="385" y="6"/>
                </a:cxn>
                <a:cxn ang="0">
                  <a:pos x="489" y="40"/>
                </a:cxn>
                <a:cxn ang="0">
                  <a:pos x="619" y="128"/>
                </a:cxn>
                <a:cxn ang="0">
                  <a:pos x="653" y="178"/>
                </a:cxn>
                <a:cxn ang="0">
                  <a:pos x="693" y="322"/>
                </a:cxn>
                <a:cxn ang="0">
                  <a:pos x="687" y="434"/>
                </a:cxn>
                <a:cxn ang="0">
                  <a:pos x="665" y="538"/>
                </a:cxn>
                <a:cxn ang="0">
                  <a:pos x="639" y="564"/>
                </a:cxn>
                <a:cxn ang="0">
                  <a:pos x="631" y="580"/>
                </a:cxn>
                <a:cxn ang="0">
                  <a:pos x="607" y="588"/>
                </a:cxn>
                <a:cxn ang="0">
                  <a:pos x="473" y="664"/>
                </a:cxn>
                <a:cxn ang="0">
                  <a:pos x="449" y="678"/>
                </a:cxn>
                <a:cxn ang="0">
                  <a:pos x="405" y="684"/>
                </a:cxn>
                <a:cxn ang="0">
                  <a:pos x="375" y="690"/>
                </a:cxn>
                <a:cxn ang="0">
                  <a:pos x="267" y="684"/>
                </a:cxn>
                <a:cxn ang="0">
                  <a:pos x="259" y="722"/>
                </a:cxn>
                <a:cxn ang="0">
                  <a:pos x="241" y="756"/>
                </a:cxn>
                <a:cxn ang="0">
                  <a:pos x="185" y="728"/>
                </a:cxn>
                <a:cxn ang="0">
                  <a:pos x="163" y="720"/>
                </a:cxn>
                <a:cxn ang="0">
                  <a:pos x="151" y="716"/>
                </a:cxn>
                <a:cxn ang="0">
                  <a:pos x="195" y="674"/>
                </a:cxn>
                <a:cxn ang="0">
                  <a:pos x="211" y="644"/>
                </a:cxn>
                <a:cxn ang="0">
                  <a:pos x="209" y="626"/>
                </a:cxn>
                <a:cxn ang="0">
                  <a:pos x="195" y="620"/>
                </a:cxn>
                <a:cxn ang="0">
                  <a:pos x="165" y="596"/>
                </a:cxn>
                <a:cxn ang="0">
                  <a:pos x="99" y="534"/>
                </a:cxn>
                <a:cxn ang="0">
                  <a:pos x="61" y="506"/>
                </a:cxn>
                <a:cxn ang="0">
                  <a:pos x="23" y="470"/>
                </a:cxn>
                <a:cxn ang="0">
                  <a:pos x="7" y="434"/>
                </a:cxn>
                <a:cxn ang="0">
                  <a:pos x="5" y="396"/>
                </a:cxn>
                <a:cxn ang="0">
                  <a:pos x="1" y="392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92256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92257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92258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8"/>
                </a:cxn>
                <a:cxn ang="0">
                  <a:pos x="15" y="19"/>
                </a:cxn>
                <a:cxn ang="0">
                  <a:pos x="26" y="33"/>
                </a:cxn>
                <a:cxn ang="0">
                  <a:pos x="38" y="51"/>
                </a:cxn>
                <a:cxn ang="0">
                  <a:pos x="54" y="72"/>
                </a:cxn>
                <a:cxn ang="0">
                  <a:pos x="67" y="94"/>
                </a:cxn>
                <a:cxn ang="0">
                  <a:pos x="79" y="119"/>
                </a:cxn>
                <a:cxn ang="0">
                  <a:pos x="87" y="146"/>
                </a:cxn>
                <a:cxn ang="0">
                  <a:pos x="94" y="175"/>
                </a:cxn>
                <a:cxn ang="0">
                  <a:pos x="91" y="209"/>
                </a:cxn>
                <a:cxn ang="0">
                  <a:pos x="118" y="209"/>
                </a:cxn>
                <a:cxn ang="0">
                  <a:pos x="117" y="177"/>
                </a:cxn>
                <a:cxn ang="0">
                  <a:pos x="104" y="119"/>
                </a:cxn>
                <a:cxn ang="0">
                  <a:pos x="82" y="69"/>
                </a:cxn>
                <a:cxn ang="0">
                  <a:pos x="47" y="27"/>
                </a:cxn>
                <a:cxn ang="0">
                  <a:pos x="0" y="0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92259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/>
              <a:ahLst/>
              <a:cxnLst>
                <a:cxn ang="0">
                  <a:pos x="103" y="0"/>
                </a:cxn>
                <a:cxn ang="0">
                  <a:pos x="130" y="128"/>
                </a:cxn>
                <a:cxn ang="0">
                  <a:pos x="125" y="126"/>
                </a:cxn>
                <a:cxn ang="0">
                  <a:pos x="111" y="121"/>
                </a:cxn>
                <a:cxn ang="0">
                  <a:pos x="92" y="111"/>
                </a:cxn>
                <a:cxn ang="0">
                  <a:pos x="68" y="103"/>
                </a:cxn>
                <a:cxn ang="0">
                  <a:pos x="41" y="94"/>
                </a:cxn>
                <a:cxn ang="0">
                  <a:pos x="19" y="90"/>
                </a:cxn>
                <a:cxn ang="0">
                  <a:pos x="0" y="93"/>
                </a:cxn>
                <a:cxn ang="0">
                  <a:pos x="0" y="72"/>
                </a:cxn>
                <a:cxn ang="0">
                  <a:pos x="12" y="70"/>
                </a:cxn>
                <a:cxn ang="0">
                  <a:pos x="24" y="66"/>
                </a:cxn>
                <a:cxn ang="0">
                  <a:pos x="38" y="66"/>
                </a:cxn>
                <a:cxn ang="0">
                  <a:pos x="51" y="67"/>
                </a:cxn>
                <a:cxn ang="0">
                  <a:pos x="65" y="70"/>
                </a:cxn>
                <a:cxn ang="0">
                  <a:pos x="78" y="78"/>
                </a:cxn>
                <a:cxn ang="0">
                  <a:pos x="81" y="74"/>
                </a:cxn>
                <a:cxn ang="0">
                  <a:pos x="81" y="58"/>
                </a:cxn>
                <a:cxn ang="0">
                  <a:pos x="82" y="37"/>
                </a:cxn>
                <a:cxn ang="0">
                  <a:pos x="82" y="29"/>
                </a:cxn>
                <a:cxn ang="0">
                  <a:pos x="80" y="29"/>
                </a:cxn>
                <a:cxn ang="0">
                  <a:pos x="77" y="27"/>
                </a:cxn>
                <a:cxn ang="0">
                  <a:pos x="76" y="22"/>
                </a:cxn>
                <a:cxn ang="0">
                  <a:pos x="75" y="19"/>
                </a:cxn>
                <a:cxn ang="0">
                  <a:pos x="76" y="15"/>
                </a:cxn>
                <a:cxn ang="0">
                  <a:pos x="79" y="10"/>
                </a:cxn>
                <a:cxn ang="0">
                  <a:pos x="89" y="6"/>
                </a:cxn>
                <a:cxn ang="0">
                  <a:pos x="103" y="0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92260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5" y="37"/>
                </a:cxn>
                <a:cxn ang="0">
                  <a:pos x="0" y="59"/>
                </a:cxn>
                <a:cxn ang="0">
                  <a:pos x="0" y="86"/>
                </a:cxn>
                <a:cxn ang="0">
                  <a:pos x="8" y="82"/>
                </a:cxn>
                <a:cxn ang="0">
                  <a:pos x="20" y="73"/>
                </a:cxn>
                <a:cxn ang="0">
                  <a:pos x="33" y="63"/>
                </a:cxn>
                <a:cxn ang="0">
                  <a:pos x="42" y="51"/>
                </a:cxn>
                <a:cxn ang="0">
                  <a:pos x="47" y="36"/>
                </a:cxn>
                <a:cxn ang="0">
                  <a:pos x="46" y="19"/>
                </a:cxn>
                <a:cxn ang="0">
                  <a:pos x="37" y="0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92261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41" y="4"/>
                </a:cxn>
                <a:cxn ang="0">
                  <a:pos x="101" y="0"/>
                </a:cxn>
                <a:cxn ang="0">
                  <a:pos x="170" y="4"/>
                </a:cxn>
                <a:cxn ang="0">
                  <a:pos x="248" y="21"/>
                </a:cxn>
                <a:cxn ang="0">
                  <a:pos x="323" y="50"/>
                </a:cxn>
                <a:cxn ang="0">
                  <a:pos x="382" y="90"/>
                </a:cxn>
                <a:cxn ang="0">
                  <a:pos x="428" y="141"/>
                </a:cxn>
                <a:cxn ang="0">
                  <a:pos x="463" y="199"/>
                </a:cxn>
                <a:cxn ang="0">
                  <a:pos x="485" y="262"/>
                </a:cxn>
                <a:cxn ang="0">
                  <a:pos x="496" y="327"/>
                </a:cxn>
                <a:cxn ang="0">
                  <a:pos x="497" y="396"/>
                </a:cxn>
                <a:cxn ang="0">
                  <a:pos x="487" y="462"/>
                </a:cxn>
                <a:cxn ang="0">
                  <a:pos x="470" y="527"/>
                </a:cxn>
                <a:cxn ang="0">
                  <a:pos x="443" y="586"/>
                </a:cxn>
                <a:cxn ang="0">
                  <a:pos x="406" y="639"/>
                </a:cxn>
                <a:cxn ang="0">
                  <a:pos x="364" y="683"/>
                </a:cxn>
                <a:cxn ang="0">
                  <a:pos x="315" y="715"/>
                </a:cxn>
                <a:cxn ang="0">
                  <a:pos x="259" y="736"/>
                </a:cxn>
                <a:cxn ang="0">
                  <a:pos x="198" y="740"/>
                </a:cxn>
                <a:cxn ang="0">
                  <a:pos x="131" y="727"/>
                </a:cxn>
                <a:cxn ang="0">
                  <a:pos x="167" y="728"/>
                </a:cxn>
                <a:cxn ang="0">
                  <a:pos x="204" y="718"/>
                </a:cxn>
                <a:cxn ang="0">
                  <a:pos x="238" y="700"/>
                </a:cxn>
                <a:cxn ang="0">
                  <a:pos x="272" y="670"/>
                </a:cxn>
                <a:cxn ang="0">
                  <a:pos x="304" y="635"/>
                </a:cxn>
                <a:cxn ang="0">
                  <a:pos x="333" y="594"/>
                </a:cxn>
                <a:cxn ang="0">
                  <a:pos x="358" y="549"/>
                </a:cxn>
                <a:cxn ang="0">
                  <a:pos x="381" y="500"/>
                </a:cxn>
                <a:cxn ang="0">
                  <a:pos x="396" y="449"/>
                </a:cxn>
                <a:cxn ang="0">
                  <a:pos x="408" y="397"/>
                </a:cxn>
                <a:cxn ang="0">
                  <a:pos x="414" y="346"/>
                </a:cxn>
                <a:cxn ang="0">
                  <a:pos x="412" y="296"/>
                </a:cxn>
                <a:cxn ang="0">
                  <a:pos x="402" y="251"/>
                </a:cxn>
                <a:cxn ang="0">
                  <a:pos x="384" y="208"/>
                </a:cxn>
                <a:cxn ang="0">
                  <a:pos x="357" y="172"/>
                </a:cxn>
                <a:cxn ang="0">
                  <a:pos x="320" y="142"/>
                </a:cxn>
                <a:cxn ang="0">
                  <a:pos x="260" y="107"/>
                </a:cxn>
                <a:cxn ang="0">
                  <a:pos x="203" y="82"/>
                </a:cxn>
                <a:cxn ang="0">
                  <a:pos x="154" y="65"/>
                </a:cxn>
                <a:cxn ang="0">
                  <a:pos x="108" y="56"/>
                </a:cxn>
                <a:cxn ang="0">
                  <a:pos x="68" y="55"/>
                </a:cxn>
                <a:cxn ang="0">
                  <a:pos x="32" y="61"/>
                </a:cxn>
                <a:cxn ang="0">
                  <a:pos x="0" y="70"/>
                </a:cxn>
                <a:cxn ang="0">
                  <a:pos x="0" y="13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92262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92263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92264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92265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92266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92267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69" y="9"/>
                </a:cxn>
                <a:cxn ang="0">
                  <a:pos x="277" y="22"/>
                </a:cxn>
                <a:cxn ang="0">
                  <a:pos x="286" y="39"/>
                </a:cxn>
                <a:cxn ang="0">
                  <a:pos x="297" y="58"/>
                </a:cxn>
                <a:cxn ang="0">
                  <a:pos x="309" y="83"/>
                </a:cxn>
                <a:cxn ang="0">
                  <a:pos x="319" y="108"/>
                </a:cxn>
                <a:cxn ang="0">
                  <a:pos x="329" y="136"/>
                </a:cxn>
                <a:cxn ang="0">
                  <a:pos x="333" y="163"/>
                </a:cxn>
                <a:cxn ang="0">
                  <a:pos x="336" y="193"/>
                </a:cxn>
                <a:cxn ang="0">
                  <a:pos x="332" y="223"/>
                </a:cxn>
                <a:cxn ang="0">
                  <a:pos x="323" y="255"/>
                </a:cxn>
                <a:cxn ang="0">
                  <a:pos x="310" y="285"/>
                </a:cxn>
                <a:cxn ang="0">
                  <a:pos x="287" y="315"/>
                </a:cxn>
                <a:cxn ang="0">
                  <a:pos x="257" y="343"/>
                </a:cxn>
                <a:cxn ang="0">
                  <a:pos x="218" y="370"/>
                </a:cxn>
                <a:cxn ang="0">
                  <a:pos x="167" y="396"/>
                </a:cxn>
                <a:cxn ang="0">
                  <a:pos x="111" y="425"/>
                </a:cxn>
                <a:cxn ang="0">
                  <a:pos x="69" y="457"/>
                </a:cxn>
                <a:cxn ang="0">
                  <a:pos x="35" y="490"/>
                </a:cxn>
                <a:cxn ang="0">
                  <a:pos x="12" y="526"/>
                </a:cxn>
                <a:cxn ang="0">
                  <a:pos x="0" y="553"/>
                </a:cxn>
                <a:cxn ang="0">
                  <a:pos x="0" y="650"/>
                </a:cxn>
                <a:cxn ang="0">
                  <a:pos x="6" y="628"/>
                </a:cxn>
                <a:cxn ang="0">
                  <a:pos x="19" y="594"/>
                </a:cxn>
                <a:cxn ang="0">
                  <a:pos x="43" y="551"/>
                </a:cxn>
                <a:cxn ang="0">
                  <a:pos x="76" y="503"/>
                </a:cxn>
                <a:cxn ang="0">
                  <a:pos x="125" y="454"/>
                </a:cxn>
                <a:cxn ang="0">
                  <a:pos x="190" y="408"/>
                </a:cxn>
                <a:cxn ang="0">
                  <a:pos x="275" y="365"/>
                </a:cxn>
                <a:cxn ang="0">
                  <a:pos x="308" y="342"/>
                </a:cxn>
                <a:cxn ang="0">
                  <a:pos x="335" y="305"/>
                </a:cxn>
                <a:cxn ang="0">
                  <a:pos x="352" y="255"/>
                </a:cxn>
                <a:cxn ang="0">
                  <a:pos x="360" y="201"/>
                </a:cxn>
                <a:cxn ang="0">
                  <a:pos x="356" y="144"/>
                </a:cxn>
                <a:cxn ang="0">
                  <a:pos x="341" y="88"/>
                </a:cxn>
                <a:cxn ang="0">
                  <a:pos x="311" y="39"/>
                </a:cxn>
                <a:cxn ang="0">
                  <a:pos x="264" y="0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92268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/>
              <a:ahLst/>
              <a:cxnLst>
                <a:cxn ang="0">
                  <a:pos x="16" y="370"/>
                </a:cxn>
                <a:cxn ang="0">
                  <a:pos x="6" y="341"/>
                </a:cxn>
                <a:cxn ang="0">
                  <a:pos x="0" y="289"/>
                </a:cxn>
                <a:cxn ang="0">
                  <a:pos x="4" y="222"/>
                </a:cxn>
                <a:cxn ang="0">
                  <a:pos x="25" y="151"/>
                </a:cxn>
                <a:cxn ang="0">
                  <a:pos x="69" y="84"/>
                </a:cxn>
                <a:cxn ang="0">
                  <a:pos x="142" y="31"/>
                </a:cxn>
                <a:cxn ang="0">
                  <a:pos x="247" y="2"/>
                </a:cxn>
                <a:cxn ang="0">
                  <a:pos x="380" y="9"/>
                </a:cxn>
                <a:cxn ang="0">
                  <a:pos x="484" y="68"/>
                </a:cxn>
                <a:cxn ang="0">
                  <a:pos x="554" y="165"/>
                </a:cxn>
                <a:cxn ang="0">
                  <a:pos x="591" y="284"/>
                </a:cxn>
                <a:cxn ang="0">
                  <a:pos x="595" y="409"/>
                </a:cxn>
                <a:cxn ang="0">
                  <a:pos x="566" y="525"/>
                </a:cxn>
                <a:cxn ang="0">
                  <a:pos x="507" y="615"/>
                </a:cxn>
                <a:cxn ang="0">
                  <a:pos x="417" y="663"/>
                </a:cxn>
                <a:cxn ang="0">
                  <a:pos x="389" y="659"/>
                </a:cxn>
                <a:cxn ang="0">
                  <a:pos x="441" y="617"/>
                </a:cxn>
                <a:cxn ang="0">
                  <a:pos x="482" y="544"/>
                </a:cxn>
                <a:cxn ang="0">
                  <a:pos x="509" y="454"/>
                </a:cxn>
                <a:cxn ang="0">
                  <a:pos x="520" y="355"/>
                </a:cxn>
                <a:cxn ang="0">
                  <a:pos x="514" y="258"/>
                </a:cxn>
                <a:cxn ang="0">
                  <a:pos x="485" y="174"/>
                </a:cxn>
                <a:cxn ang="0">
                  <a:pos x="433" y="112"/>
                </a:cxn>
                <a:cxn ang="0">
                  <a:pos x="341" y="75"/>
                </a:cxn>
                <a:cxn ang="0">
                  <a:pos x="246" y="61"/>
                </a:cxn>
                <a:cxn ang="0">
                  <a:pos x="174" y="71"/>
                </a:cxn>
                <a:cxn ang="0">
                  <a:pos x="121" y="101"/>
                </a:cxn>
                <a:cxn ang="0">
                  <a:pos x="84" y="149"/>
                </a:cxn>
                <a:cxn ang="0">
                  <a:pos x="57" y="206"/>
                </a:cxn>
                <a:cxn ang="0">
                  <a:pos x="40" y="272"/>
                </a:cxn>
                <a:cxn ang="0">
                  <a:pos x="28" y="339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69226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2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9227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227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227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latin typeface="+mn-lt"/>
              </a:defRPr>
            </a:lvl1pPr>
          </a:lstStyle>
          <a:p>
            <a:pPr>
              <a:defRPr/>
            </a:pPr>
            <a:fld id="{5BFF04DE-8B59-401E-BA3C-DCCFA6C689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7" r:id="rId1"/>
    <p:sldLayoutId id="2147484196" r:id="rId2"/>
    <p:sldLayoutId id="2147484197" r:id="rId3"/>
    <p:sldLayoutId id="2147484198" r:id="rId4"/>
    <p:sldLayoutId id="2147484199" r:id="rId5"/>
    <p:sldLayoutId id="2147484200" r:id="rId6"/>
    <p:sldLayoutId id="2147484201" r:id="rId7"/>
    <p:sldLayoutId id="2147484202" r:id="rId8"/>
    <p:sldLayoutId id="2147484203" r:id="rId9"/>
    <p:sldLayoutId id="2147484204" r:id="rId10"/>
    <p:sldLayoutId id="2147484205" r:id="rId11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745475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/>
              <a:ahLst/>
              <a:cxnLst>
                <a:cxn ang="0">
                  <a:pos x="5" y="32"/>
                </a:cxn>
                <a:cxn ang="0">
                  <a:pos x="189" y="26"/>
                </a:cxn>
                <a:cxn ang="0">
                  <a:pos x="309" y="66"/>
                </a:cxn>
                <a:cxn ang="0">
                  <a:pos x="357" y="98"/>
                </a:cxn>
                <a:cxn ang="0">
                  <a:pos x="413" y="162"/>
                </a:cxn>
                <a:cxn ang="0">
                  <a:pos x="437" y="250"/>
                </a:cxn>
                <a:cxn ang="0">
                  <a:pos x="397" y="530"/>
                </a:cxn>
                <a:cxn ang="0">
                  <a:pos x="341" y="634"/>
                </a:cxn>
                <a:cxn ang="0">
                  <a:pos x="173" y="714"/>
                </a:cxn>
                <a:cxn ang="0">
                  <a:pos x="77" y="730"/>
                </a:cxn>
                <a:cxn ang="0">
                  <a:pos x="69" y="802"/>
                </a:cxn>
                <a:cxn ang="0">
                  <a:pos x="7" y="788"/>
                </a:cxn>
                <a:cxn ang="0">
                  <a:pos x="5" y="751"/>
                </a:cxn>
                <a:cxn ang="0">
                  <a:pos x="37" y="722"/>
                </a:cxn>
                <a:cxn ang="0">
                  <a:pos x="5" y="670"/>
                </a:cxn>
                <a:cxn ang="0">
                  <a:pos x="5" y="32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3081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745477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45478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45479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745480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/>
              <a:ahLst/>
              <a:cxnLst>
                <a:cxn ang="0">
                  <a:pos x="14" y="416"/>
                </a:cxn>
                <a:cxn ang="0">
                  <a:pos x="14" y="272"/>
                </a:cxn>
                <a:cxn ang="0">
                  <a:pos x="102" y="144"/>
                </a:cxn>
                <a:cxn ang="0">
                  <a:pos x="150" y="96"/>
                </a:cxn>
                <a:cxn ang="0">
                  <a:pos x="198" y="64"/>
                </a:cxn>
                <a:cxn ang="0">
                  <a:pos x="350" y="0"/>
                </a:cxn>
                <a:cxn ang="0">
                  <a:pos x="534" y="8"/>
                </a:cxn>
                <a:cxn ang="0">
                  <a:pos x="662" y="96"/>
                </a:cxn>
                <a:cxn ang="0">
                  <a:pos x="710" y="200"/>
                </a:cxn>
                <a:cxn ang="0">
                  <a:pos x="702" y="400"/>
                </a:cxn>
                <a:cxn ang="0">
                  <a:pos x="678" y="448"/>
                </a:cxn>
                <a:cxn ang="0">
                  <a:pos x="550" y="632"/>
                </a:cxn>
                <a:cxn ang="0">
                  <a:pos x="518" y="656"/>
                </a:cxn>
                <a:cxn ang="0">
                  <a:pos x="470" y="664"/>
                </a:cxn>
                <a:cxn ang="0">
                  <a:pos x="518" y="680"/>
                </a:cxn>
                <a:cxn ang="0">
                  <a:pos x="566" y="696"/>
                </a:cxn>
                <a:cxn ang="0">
                  <a:pos x="574" y="720"/>
                </a:cxn>
                <a:cxn ang="0">
                  <a:pos x="526" y="736"/>
                </a:cxn>
                <a:cxn ang="0">
                  <a:pos x="502" y="752"/>
                </a:cxn>
                <a:cxn ang="0">
                  <a:pos x="454" y="768"/>
                </a:cxn>
                <a:cxn ang="0">
                  <a:pos x="438" y="712"/>
                </a:cxn>
                <a:cxn ang="0">
                  <a:pos x="246" y="688"/>
                </a:cxn>
                <a:cxn ang="0">
                  <a:pos x="134" y="648"/>
                </a:cxn>
                <a:cxn ang="0">
                  <a:pos x="110" y="624"/>
                </a:cxn>
                <a:cxn ang="0">
                  <a:pos x="78" y="576"/>
                </a:cxn>
                <a:cxn ang="0">
                  <a:pos x="54" y="464"/>
                </a:cxn>
                <a:cxn ang="0">
                  <a:pos x="30" y="408"/>
                </a:cxn>
                <a:cxn ang="0">
                  <a:pos x="22" y="384"/>
                </a:cxn>
                <a:cxn ang="0">
                  <a:pos x="14" y="416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3083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74548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/>
                <a:ahLst/>
                <a:cxnLst>
                  <a:cxn ang="0">
                    <a:pos x="46" y="210"/>
                  </a:cxn>
                  <a:cxn ang="0">
                    <a:pos x="37" y="198"/>
                  </a:cxn>
                  <a:cxn ang="0">
                    <a:pos x="26" y="181"/>
                  </a:cxn>
                  <a:cxn ang="0">
                    <a:pos x="15" y="159"/>
                  </a:cxn>
                  <a:cxn ang="0">
                    <a:pos x="5" y="135"/>
                  </a:cxn>
                  <a:cxn ang="0">
                    <a:pos x="0" y="109"/>
                  </a:cxn>
                  <a:cxn ang="0">
                    <a:pos x="1" y="82"/>
                  </a:cxn>
                  <a:cxn ang="0">
                    <a:pos x="9" y="57"/>
                  </a:cxn>
                  <a:cxn ang="0">
                    <a:pos x="27" y="35"/>
                  </a:cxn>
                  <a:cxn ang="0">
                    <a:pos x="45" y="22"/>
                  </a:cxn>
                  <a:cxn ang="0">
                    <a:pos x="60" y="12"/>
                  </a:cxn>
                  <a:cxn ang="0">
                    <a:pos x="72" y="7"/>
                  </a:cxn>
                  <a:cxn ang="0">
                    <a:pos x="81" y="5"/>
                  </a:cxn>
                  <a:cxn ang="0">
                    <a:pos x="88" y="5"/>
                  </a:cxn>
                  <a:cxn ang="0">
                    <a:pos x="104" y="0"/>
                  </a:cxn>
                  <a:cxn ang="0">
                    <a:pos x="148" y="8"/>
                  </a:cxn>
                  <a:cxn ang="0">
                    <a:pos x="160" y="12"/>
                  </a:cxn>
                  <a:cxn ang="0">
                    <a:pos x="172" y="15"/>
                  </a:cxn>
                  <a:cxn ang="0">
                    <a:pos x="182" y="19"/>
                  </a:cxn>
                  <a:cxn ang="0">
                    <a:pos x="190" y="23"/>
                  </a:cxn>
                  <a:cxn ang="0">
                    <a:pos x="198" y="27"/>
                  </a:cxn>
                  <a:cxn ang="0">
                    <a:pos x="205" y="32"/>
                  </a:cxn>
                  <a:cxn ang="0">
                    <a:pos x="211" y="38"/>
                  </a:cxn>
                  <a:cxn ang="0">
                    <a:pos x="217" y="45"/>
                  </a:cxn>
                  <a:cxn ang="0">
                    <a:pos x="205" y="40"/>
                  </a:cxn>
                  <a:cxn ang="0">
                    <a:pos x="194" y="36"/>
                  </a:cxn>
                  <a:cxn ang="0">
                    <a:pos x="183" y="33"/>
                  </a:cxn>
                  <a:cxn ang="0">
                    <a:pos x="172" y="30"/>
                  </a:cxn>
                  <a:cxn ang="0">
                    <a:pos x="163" y="27"/>
                  </a:cxn>
                  <a:cxn ang="0">
                    <a:pos x="153" y="26"/>
                  </a:cxn>
                  <a:cxn ang="0">
                    <a:pos x="143" y="24"/>
                  </a:cxn>
                  <a:cxn ang="0">
                    <a:pos x="134" y="24"/>
                  </a:cxn>
                  <a:cxn ang="0">
                    <a:pos x="125" y="24"/>
                  </a:cxn>
                  <a:cxn ang="0">
                    <a:pos x="116" y="25"/>
                  </a:cxn>
                  <a:cxn ang="0">
                    <a:pos x="107" y="27"/>
                  </a:cxn>
                  <a:cxn ang="0">
                    <a:pos x="99" y="29"/>
                  </a:cxn>
                  <a:cxn ang="0">
                    <a:pos x="91" y="33"/>
                  </a:cxn>
                  <a:cxn ang="0">
                    <a:pos x="82" y="36"/>
                  </a:cxn>
                  <a:cxn ang="0">
                    <a:pos x="74" y="41"/>
                  </a:cxn>
                  <a:cxn ang="0">
                    <a:pos x="66" y="46"/>
                  </a:cxn>
                  <a:cxn ang="0">
                    <a:pos x="52" y="61"/>
                  </a:cxn>
                  <a:cxn ang="0">
                    <a:pos x="42" y="80"/>
                  </a:cxn>
                  <a:cxn ang="0">
                    <a:pos x="37" y="103"/>
                  </a:cxn>
                  <a:cxn ang="0">
                    <a:pos x="35" y="126"/>
                  </a:cxn>
                  <a:cxn ang="0">
                    <a:pos x="35" y="151"/>
                  </a:cxn>
                  <a:cxn ang="0">
                    <a:pos x="38" y="174"/>
                  </a:cxn>
                  <a:cxn ang="0">
                    <a:pos x="41" y="194"/>
                  </a:cxn>
                  <a:cxn ang="0">
                    <a:pos x="46" y="210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4548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/>
                <a:ahLst/>
                <a:cxnLst>
                  <a:cxn ang="0">
                    <a:pos x="109" y="0"/>
                  </a:cxn>
                  <a:cxn ang="0">
                    <a:pos x="112" y="2"/>
                  </a:cxn>
                  <a:cxn ang="0">
                    <a:pos x="118" y="8"/>
                  </a:cxn>
                  <a:cxn ang="0">
                    <a:pos x="127" y="18"/>
                  </a:cxn>
                  <a:cxn ang="0">
                    <a:pos x="137" y="33"/>
                  </a:cxn>
                  <a:cxn ang="0">
                    <a:pos x="145" y="52"/>
                  </a:cxn>
                  <a:cxn ang="0">
                    <a:pos x="150" y="76"/>
                  </a:cxn>
                  <a:cxn ang="0">
                    <a:pos x="150" y="105"/>
                  </a:cxn>
                  <a:cxn ang="0">
                    <a:pos x="144" y="139"/>
                  </a:cxn>
                  <a:cxn ang="0">
                    <a:pos x="140" y="149"/>
                  </a:cxn>
                  <a:cxn ang="0">
                    <a:pos x="136" y="157"/>
                  </a:cxn>
                  <a:cxn ang="0">
                    <a:pos x="131" y="165"/>
                  </a:cxn>
                  <a:cxn ang="0">
                    <a:pos x="125" y="173"/>
                  </a:cxn>
                  <a:cxn ang="0">
                    <a:pos x="117" y="180"/>
                  </a:cxn>
                  <a:cxn ang="0">
                    <a:pos x="110" y="185"/>
                  </a:cxn>
                  <a:cxn ang="0">
                    <a:pos x="102" y="191"/>
                  </a:cxn>
                  <a:cxn ang="0">
                    <a:pos x="92" y="195"/>
                  </a:cxn>
                  <a:cxn ang="0">
                    <a:pos x="82" y="197"/>
                  </a:cxn>
                  <a:cxn ang="0">
                    <a:pos x="72" y="200"/>
                  </a:cxn>
                  <a:cxn ang="0">
                    <a:pos x="61" y="201"/>
                  </a:cxn>
                  <a:cxn ang="0">
                    <a:pos x="49" y="201"/>
                  </a:cxn>
                  <a:cxn ang="0">
                    <a:pos x="37" y="200"/>
                  </a:cxn>
                  <a:cxn ang="0">
                    <a:pos x="25" y="197"/>
                  </a:cxn>
                  <a:cxn ang="0">
                    <a:pos x="12" y="193"/>
                  </a:cxn>
                  <a:cxn ang="0">
                    <a:pos x="0" y="188"/>
                  </a:cxn>
                  <a:cxn ang="0">
                    <a:pos x="11" y="195"/>
                  </a:cxn>
                  <a:cxn ang="0">
                    <a:pos x="22" y="200"/>
                  </a:cxn>
                  <a:cxn ang="0">
                    <a:pos x="33" y="205"/>
                  </a:cxn>
                  <a:cxn ang="0">
                    <a:pos x="43" y="208"/>
                  </a:cxn>
                  <a:cxn ang="0">
                    <a:pos x="53" y="211"/>
                  </a:cxn>
                  <a:cxn ang="0">
                    <a:pos x="63" y="212"/>
                  </a:cxn>
                  <a:cxn ang="0">
                    <a:pos x="73" y="213"/>
                  </a:cxn>
                  <a:cxn ang="0">
                    <a:pos x="83" y="213"/>
                  </a:cxn>
                  <a:cxn ang="0">
                    <a:pos x="91" y="212"/>
                  </a:cxn>
                  <a:cxn ang="0">
                    <a:pos x="100" y="210"/>
                  </a:cxn>
                  <a:cxn ang="0">
                    <a:pos x="108" y="208"/>
                  </a:cxn>
                  <a:cxn ang="0">
                    <a:pos x="116" y="206"/>
                  </a:cxn>
                  <a:cxn ang="0">
                    <a:pos x="123" y="203"/>
                  </a:cxn>
                  <a:cxn ang="0">
                    <a:pos x="130" y="199"/>
                  </a:cxn>
                  <a:cxn ang="0">
                    <a:pos x="136" y="195"/>
                  </a:cxn>
                  <a:cxn ang="0">
                    <a:pos x="142" y="191"/>
                  </a:cxn>
                  <a:cxn ang="0">
                    <a:pos x="158" y="176"/>
                  </a:cxn>
                  <a:cxn ang="0">
                    <a:pos x="169" y="161"/>
                  </a:cxn>
                  <a:cxn ang="0">
                    <a:pos x="176" y="144"/>
                  </a:cxn>
                  <a:cxn ang="0">
                    <a:pos x="179" y="128"/>
                  </a:cxn>
                  <a:cxn ang="0">
                    <a:pos x="181" y="111"/>
                  </a:cxn>
                  <a:cxn ang="0">
                    <a:pos x="181" y="95"/>
                  </a:cxn>
                  <a:cxn ang="0">
                    <a:pos x="182" y="79"/>
                  </a:cxn>
                  <a:cxn ang="0">
                    <a:pos x="173" y="46"/>
                  </a:cxn>
                  <a:cxn ang="0">
                    <a:pos x="156" y="21"/>
                  </a:cxn>
                  <a:cxn ang="0">
                    <a:pos x="151" y="18"/>
                  </a:cxn>
                  <a:cxn ang="0">
                    <a:pos x="147" y="15"/>
                  </a:cxn>
                  <a:cxn ang="0">
                    <a:pos x="142" y="13"/>
                  </a:cxn>
                  <a:cxn ang="0">
                    <a:pos x="138" y="11"/>
                  </a:cxn>
                  <a:cxn ang="0">
                    <a:pos x="132" y="9"/>
                  </a:cxn>
                  <a:cxn ang="0">
                    <a:pos x="126" y="6"/>
                  </a:cxn>
                  <a:cxn ang="0">
                    <a:pos x="119" y="3"/>
                  </a:cxn>
                  <a:cxn ang="0">
                    <a:pos x="109" y="0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4548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/>
                <a:ahLst/>
                <a:cxnLst>
                  <a:cxn ang="0">
                    <a:pos x="94" y="0"/>
                  </a:cxn>
                  <a:cxn ang="0">
                    <a:pos x="105" y="9"/>
                  </a:cxn>
                  <a:cxn ang="0">
                    <a:pos x="115" y="27"/>
                  </a:cxn>
                  <a:cxn ang="0">
                    <a:pos x="123" y="50"/>
                  </a:cxn>
                  <a:cxn ang="0">
                    <a:pos x="128" y="78"/>
                  </a:cxn>
                  <a:cxn ang="0">
                    <a:pos x="127" y="111"/>
                  </a:cxn>
                  <a:cxn ang="0">
                    <a:pos x="116" y="145"/>
                  </a:cxn>
                  <a:cxn ang="0">
                    <a:pos x="94" y="181"/>
                  </a:cxn>
                  <a:cxn ang="0">
                    <a:pos x="60" y="217"/>
                  </a:cxn>
                  <a:cxn ang="0">
                    <a:pos x="49" y="213"/>
                  </a:cxn>
                  <a:cxn ang="0">
                    <a:pos x="38" y="210"/>
                  </a:cxn>
                  <a:cxn ang="0">
                    <a:pos x="26" y="205"/>
                  </a:cxn>
                  <a:cxn ang="0">
                    <a:pos x="16" y="201"/>
                  </a:cxn>
                  <a:cxn ang="0">
                    <a:pos x="8" y="196"/>
                  </a:cxn>
                  <a:cxn ang="0">
                    <a:pos x="2" y="190"/>
                  </a:cxn>
                  <a:cxn ang="0">
                    <a:pos x="0" y="183"/>
                  </a:cxn>
                  <a:cxn ang="0">
                    <a:pos x="1" y="178"/>
                  </a:cxn>
                  <a:cxn ang="0">
                    <a:pos x="13" y="171"/>
                  </a:cxn>
                  <a:cxn ang="0">
                    <a:pos x="29" y="161"/>
                  </a:cxn>
                  <a:cxn ang="0">
                    <a:pos x="46" y="150"/>
                  </a:cxn>
                  <a:cxn ang="0">
                    <a:pos x="63" y="134"/>
                  </a:cxn>
                  <a:cxn ang="0">
                    <a:pos x="79" y="112"/>
                  </a:cxn>
                  <a:cxn ang="0">
                    <a:pos x="91" y="83"/>
                  </a:cxn>
                  <a:cxn ang="0">
                    <a:pos x="97" y="46"/>
                  </a:cxn>
                  <a:cxn ang="0">
                    <a:pos x="94" y="0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4548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/>
                <a:ahLst/>
                <a:cxnLst>
                  <a:cxn ang="0">
                    <a:pos x="75" y="0"/>
                  </a:cxn>
                  <a:cxn ang="0">
                    <a:pos x="0" y="25"/>
                  </a:cxn>
                  <a:cxn ang="0">
                    <a:pos x="3" y="26"/>
                  </a:cxn>
                  <a:cxn ang="0">
                    <a:pos x="14" y="29"/>
                  </a:cxn>
                  <a:cxn ang="0">
                    <a:pos x="29" y="36"/>
                  </a:cxn>
                  <a:cxn ang="0">
                    <a:pos x="46" y="47"/>
                  </a:cxn>
                  <a:cxn ang="0">
                    <a:pos x="66" y="62"/>
                  </a:cxn>
                  <a:cxn ang="0">
                    <a:pos x="84" y="80"/>
                  </a:cxn>
                  <a:cxn ang="0">
                    <a:pos x="102" y="103"/>
                  </a:cxn>
                  <a:cxn ang="0">
                    <a:pos x="116" y="132"/>
                  </a:cxn>
                  <a:cxn ang="0">
                    <a:pos x="117" y="120"/>
                  </a:cxn>
                  <a:cxn ang="0">
                    <a:pos x="115" y="107"/>
                  </a:cxn>
                  <a:cxn ang="0">
                    <a:pos x="108" y="90"/>
                  </a:cxn>
                  <a:cxn ang="0">
                    <a:pos x="99" y="74"/>
                  </a:cxn>
                  <a:cxn ang="0">
                    <a:pos x="89" y="58"/>
                  </a:cxn>
                  <a:cxn ang="0">
                    <a:pos x="78" y="45"/>
                  </a:cxn>
                  <a:cxn ang="0">
                    <a:pos x="67" y="36"/>
                  </a:cxn>
                  <a:cxn ang="0">
                    <a:pos x="58" y="32"/>
                  </a:cxn>
                  <a:cxn ang="0">
                    <a:pos x="69" y="29"/>
                  </a:cxn>
                  <a:cxn ang="0">
                    <a:pos x="79" y="28"/>
                  </a:cxn>
                  <a:cxn ang="0">
                    <a:pos x="89" y="26"/>
                  </a:cxn>
                  <a:cxn ang="0">
                    <a:pos x="98" y="25"/>
                  </a:cxn>
                  <a:cxn ang="0">
                    <a:pos x="105" y="24"/>
                  </a:cxn>
                  <a:cxn ang="0">
                    <a:pos x="109" y="22"/>
                  </a:cxn>
                  <a:cxn ang="0">
                    <a:pos x="113" y="21"/>
                  </a:cxn>
                  <a:cxn ang="0">
                    <a:pos x="114" y="21"/>
                  </a:cxn>
                  <a:cxn ang="0">
                    <a:pos x="75" y="0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4548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3"/>
                <a:ext cx="21" cy="55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3" y="0"/>
                  </a:cxn>
                  <a:cxn ang="0">
                    <a:pos x="16" y="4"/>
                  </a:cxn>
                  <a:cxn ang="0">
                    <a:pos x="9" y="9"/>
                  </a:cxn>
                  <a:cxn ang="0">
                    <a:pos x="4" y="19"/>
                  </a:cxn>
                  <a:cxn ang="0">
                    <a:pos x="1" y="30"/>
                  </a:cxn>
                  <a:cxn ang="0">
                    <a:pos x="0" y="44"/>
                  </a:cxn>
                  <a:cxn ang="0">
                    <a:pos x="3" y="60"/>
                  </a:cxn>
                  <a:cxn ang="0">
                    <a:pos x="11" y="77"/>
                  </a:cxn>
                  <a:cxn ang="0">
                    <a:pos x="15" y="53"/>
                  </a:cxn>
                  <a:cxn ang="0">
                    <a:pos x="19" y="37"/>
                  </a:cxn>
                  <a:cxn ang="0">
                    <a:pos x="23" y="22"/>
                  </a:cxn>
                  <a:cxn ang="0">
                    <a:pos x="29" y="0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3115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74548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/>
                  <a:ahLst/>
                  <a:cxnLst>
                    <a:cxn ang="0">
                      <a:pos x="12" y="44"/>
                    </a:cxn>
                    <a:cxn ang="0">
                      <a:pos x="6" y="72"/>
                    </a:cxn>
                    <a:cxn ang="0">
                      <a:pos x="3" y="99"/>
                    </a:cxn>
                    <a:cxn ang="0">
                      <a:pos x="0" y="125"/>
                    </a:cxn>
                    <a:cxn ang="0">
                      <a:pos x="0" y="151"/>
                    </a:cxn>
                    <a:cxn ang="0">
                      <a:pos x="3" y="180"/>
                    </a:cxn>
                    <a:cxn ang="0">
                      <a:pos x="7" y="211"/>
                    </a:cxn>
                    <a:cxn ang="0">
                      <a:pos x="16" y="247"/>
                    </a:cxn>
                    <a:cxn ang="0">
                      <a:pos x="29" y="287"/>
                    </a:cxn>
                    <a:cxn ang="0">
                      <a:pos x="43" y="325"/>
                    </a:cxn>
                    <a:cxn ang="0">
                      <a:pos x="61" y="364"/>
                    </a:cxn>
                    <a:cxn ang="0">
                      <a:pos x="83" y="406"/>
                    </a:cxn>
                    <a:cxn ang="0">
                      <a:pos x="106" y="446"/>
                    </a:cxn>
                    <a:cxn ang="0">
                      <a:pos x="132" y="483"/>
                    </a:cxn>
                    <a:cxn ang="0">
                      <a:pos x="157" y="516"/>
                    </a:cxn>
                    <a:cxn ang="0">
                      <a:pos x="182" y="544"/>
                    </a:cxn>
                    <a:cxn ang="0">
                      <a:pos x="207" y="564"/>
                    </a:cxn>
                    <a:cxn ang="0">
                      <a:pos x="160" y="501"/>
                    </a:cxn>
                    <a:cxn ang="0">
                      <a:pos x="127" y="448"/>
                    </a:cxn>
                    <a:cxn ang="0">
                      <a:pos x="103" y="405"/>
                    </a:cxn>
                    <a:cxn ang="0">
                      <a:pos x="87" y="368"/>
                    </a:cxn>
                    <a:cxn ang="0">
                      <a:pos x="75" y="337"/>
                    </a:cxn>
                    <a:cxn ang="0">
                      <a:pos x="68" y="309"/>
                    </a:cxn>
                    <a:cxn ang="0">
                      <a:pos x="63" y="285"/>
                    </a:cxn>
                    <a:cxn ang="0">
                      <a:pos x="56" y="261"/>
                    </a:cxn>
                    <a:cxn ang="0">
                      <a:pos x="44" y="205"/>
                    </a:cxn>
                    <a:cxn ang="0">
                      <a:pos x="41" y="140"/>
                    </a:cxn>
                    <a:cxn ang="0">
                      <a:pos x="43" y="68"/>
                    </a:cxn>
                    <a:cxn ang="0">
                      <a:pos x="50" y="0"/>
                    </a:cxn>
                    <a:cxn ang="0">
                      <a:pos x="12" y="44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4548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14" y="55"/>
                    </a:cxn>
                    <a:cxn ang="0">
                      <a:pos x="22" y="101"/>
                    </a:cxn>
                    <a:cxn ang="0">
                      <a:pos x="24" y="159"/>
                    </a:cxn>
                    <a:cxn ang="0">
                      <a:pos x="19" y="232"/>
                    </a:cxn>
                    <a:cxn ang="0">
                      <a:pos x="45" y="217"/>
                    </a:cxn>
                    <a:cxn ang="0">
                      <a:pos x="47" y="178"/>
                    </a:cxn>
                    <a:cxn ang="0">
                      <a:pos x="47" y="140"/>
                    </a:cxn>
                    <a:cxn ang="0">
                      <a:pos x="45" y="103"/>
                    </a:cxn>
                    <a:cxn ang="0">
                      <a:pos x="41" y="71"/>
                    </a:cxn>
                    <a:cxn ang="0">
                      <a:pos x="36" y="52"/>
                    </a:cxn>
                    <a:cxn ang="0">
                      <a:pos x="29" y="34"/>
                    </a:cxn>
                    <a:cxn ang="0">
                      <a:pos x="22" y="17"/>
                    </a:cxn>
                    <a:cxn ang="0">
                      <a:pos x="13" y="0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4549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6" y="1721"/>
                  <a:ext cx="60" cy="27"/>
                </a:xfrm>
                <a:custGeom>
                  <a:avLst/>
                  <a:gdLst/>
                  <a:ahLst/>
                  <a:cxnLst>
                    <a:cxn ang="0">
                      <a:pos x="87" y="22"/>
                    </a:cxn>
                    <a:cxn ang="0">
                      <a:pos x="77" y="17"/>
                    </a:cxn>
                    <a:cxn ang="0">
                      <a:pos x="68" y="12"/>
                    </a:cxn>
                    <a:cxn ang="0">
                      <a:pos x="58" y="7"/>
                    </a:cxn>
                    <a:cxn ang="0">
                      <a:pos x="47" y="5"/>
                    </a:cxn>
                    <a:cxn ang="0">
                      <a:pos x="37" y="3"/>
                    </a:cxn>
                    <a:cxn ang="0">
                      <a:pos x="26" y="2"/>
                    </a:cxn>
                    <a:cxn ang="0">
                      <a:pos x="13" y="0"/>
                    </a:cxn>
                    <a:cxn ang="0">
                      <a:pos x="0" y="2"/>
                    </a:cxn>
                    <a:cxn ang="0">
                      <a:pos x="6" y="6"/>
                    </a:cxn>
                    <a:cxn ang="0">
                      <a:pos x="14" y="10"/>
                    </a:cxn>
                    <a:cxn ang="0">
                      <a:pos x="22" y="14"/>
                    </a:cxn>
                    <a:cxn ang="0">
                      <a:pos x="33" y="18"/>
                    </a:cxn>
                    <a:cxn ang="0">
                      <a:pos x="42" y="22"/>
                    </a:cxn>
                    <a:cxn ang="0">
                      <a:pos x="52" y="27"/>
                    </a:cxn>
                    <a:cxn ang="0">
                      <a:pos x="64" y="33"/>
                    </a:cxn>
                    <a:cxn ang="0">
                      <a:pos x="74" y="40"/>
                    </a:cxn>
                    <a:cxn ang="0">
                      <a:pos x="87" y="22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grpSp>
          <p:nvGrpSpPr>
            <p:cNvPr id="3084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745492" name="Freeform 20"/>
              <p:cNvSpPr>
                <a:spLocks/>
              </p:cNvSpPr>
              <p:nvPr userDrawn="1"/>
            </p:nvSpPr>
            <p:spPr bwMode="ltGray">
              <a:xfrm>
                <a:off x="1727" y="868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45493" name="Freeform 21"/>
              <p:cNvSpPr>
                <a:spLocks/>
              </p:cNvSpPr>
              <p:nvPr userDrawn="1"/>
            </p:nvSpPr>
            <p:spPr bwMode="ltGray">
              <a:xfrm>
                <a:off x="1786" y="896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45494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3085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74549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4549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4549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3086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745500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45501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45502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745503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/>
              <a:ahLst/>
              <a:cxnLst>
                <a:cxn ang="0">
                  <a:pos x="1" y="392"/>
                </a:cxn>
                <a:cxn ang="0">
                  <a:pos x="3" y="252"/>
                </a:cxn>
                <a:cxn ang="0">
                  <a:pos x="21" y="210"/>
                </a:cxn>
                <a:cxn ang="0">
                  <a:pos x="29" y="182"/>
                </a:cxn>
                <a:cxn ang="0">
                  <a:pos x="39" y="154"/>
                </a:cxn>
                <a:cxn ang="0">
                  <a:pos x="51" y="138"/>
                </a:cxn>
                <a:cxn ang="0">
                  <a:pos x="111" y="74"/>
                </a:cxn>
                <a:cxn ang="0">
                  <a:pos x="169" y="30"/>
                </a:cxn>
                <a:cxn ang="0">
                  <a:pos x="225" y="10"/>
                </a:cxn>
                <a:cxn ang="0">
                  <a:pos x="249" y="4"/>
                </a:cxn>
                <a:cxn ang="0">
                  <a:pos x="265" y="0"/>
                </a:cxn>
                <a:cxn ang="0">
                  <a:pos x="357" y="2"/>
                </a:cxn>
                <a:cxn ang="0">
                  <a:pos x="385" y="6"/>
                </a:cxn>
                <a:cxn ang="0">
                  <a:pos x="489" y="40"/>
                </a:cxn>
                <a:cxn ang="0">
                  <a:pos x="619" y="128"/>
                </a:cxn>
                <a:cxn ang="0">
                  <a:pos x="653" y="178"/>
                </a:cxn>
                <a:cxn ang="0">
                  <a:pos x="693" y="322"/>
                </a:cxn>
                <a:cxn ang="0">
                  <a:pos x="687" y="434"/>
                </a:cxn>
                <a:cxn ang="0">
                  <a:pos x="665" y="538"/>
                </a:cxn>
                <a:cxn ang="0">
                  <a:pos x="639" y="564"/>
                </a:cxn>
                <a:cxn ang="0">
                  <a:pos x="631" y="580"/>
                </a:cxn>
                <a:cxn ang="0">
                  <a:pos x="607" y="588"/>
                </a:cxn>
                <a:cxn ang="0">
                  <a:pos x="473" y="664"/>
                </a:cxn>
                <a:cxn ang="0">
                  <a:pos x="449" y="678"/>
                </a:cxn>
                <a:cxn ang="0">
                  <a:pos x="405" y="684"/>
                </a:cxn>
                <a:cxn ang="0">
                  <a:pos x="375" y="690"/>
                </a:cxn>
                <a:cxn ang="0">
                  <a:pos x="267" y="684"/>
                </a:cxn>
                <a:cxn ang="0">
                  <a:pos x="259" y="722"/>
                </a:cxn>
                <a:cxn ang="0">
                  <a:pos x="241" y="756"/>
                </a:cxn>
                <a:cxn ang="0">
                  <a:pos x="185" y="728"/>
                </a:cxn>
                <a:cxn ang="0">
                  <a:pos x="163" y="720"/>
                </a:cxn>
                <a:cxn ang="0">
                  <a:pos x="151" y="716"/>
                </a:cxn>
                <a:cxn ang="0">
                  <a:pos x="195" y="674"/>
                </a:cxn>
                <a:cxn ang="0">
                  <a:pos x="211" y="644"/>
                </a:cxn>
                <a:cxn ang="0">
                  <a:pos x="209" y="626"/>
                </a:cxn>
                <a:cxn ang="0">
                  <a:pos x="195" y="620"/>
                </a:cxn>
                <a:cxn ang="0">
                  <a:pos x="165" y="596"/>
                </a:cxn>
                <a:cxn ang="0">
                  <a:pos x="99" y="534"/>
                </a:cxn>
                <a:cxn ang="0">
                  <a:pos x="61" y="506"/>
                </a:cxn>
                <a:cxn ang="0">
                  <a:pos x="23" y="470"/>
                </a:cxn>
                <a:cxn ang="0">
                  <a:pos x="7" y="434"/>
                </a:cxn>
                <a:cxn ang="0">
                  <a:pos x="5" y="396"/>
                </a:cxn>
                <a:cxn ang="0">
                  <a:pos x="1" y="392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5504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5505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5506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8"/>
                </a:cxn>
                <a:cxn ang="0">
                  <a:pos x="15" y="19"/>
                </a:cxn>
                <a:cxn ang="0">
                  <a:pos x="26" y="33"/>
                </a:cxn>
                <a:cxn ang="0">
                  <a:pos x="38" y="51"/>
                </a:cxn>
                <a:cxn ang="0">
                  <a:pos x="54" y="72"/>
                </a:cxn>
                <a:cxn ang="0">
                  <a:pos x="67" y="94"/>
                </a:cxn>
                <a:cxn ang="0">
                  <a:pos x="79" y="119"/>
                </a:cxn>
                <a:cxn ang="0">
                  <a:pos x="87" y="146"/>
                </a:cxn>
                <a:cxn ang="0">
                  <a:pos x="94" y="175"/>
                </a:cxn>
                <a:cxn ang="0">
                  <a:pos x="91" y="209"/>
                </a:cxn>
                <a:cxn ang="0">
                  <a:pos x="118" y="209"/>
                </a:cxn>
                <a:cxn ang="0">
                  <a:pos x="117" y="177"/>
                </a:cxn>
                <a:cxn ang="0">
                  <a:pos x="104" y="119"/>
                </a:cxn>
                <a:cxn ang="0">
                  <a:pos x="82" y="69"/>
                </a:cxn>
                <a:cxn ang="0">
                  <a:pos x="47" y="27"/>
                </a:cxn>
                <a:cxn ang="0">
                  <a:pos x="0" y="0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5507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/>
              <a:ahLst/>
              <a:cxnLst>
                <a:cxn ang="0">
                  <a:pos x="103" y="0"/>
                </a:cxn>
                <a:cxn ang="0">
                  <a:pos x="130" y="128"/>
                </a:cxn>
                <a:cxn ang="0">
                  <a:pos x="125" y="126"/>
                </a:cxn>
                <a:cxn ang="0">
                  <a:pos x="111" y="121"/>
                </a:cxn>
                <a:cxn ang="0">
                  <a:pos x="92" y="111"/>
                </a:cxn>
                <a:cxn ang="0">
                  <a:pos x="68" y="103"/>
                </a:cxn>
                <a:cxn ang="0">
                  <a:pos x="41" y="94"/>
                </a:cxn>
                <a:cxn ang="0">
                  <a:pos x="19" y="90"/>
                </a:cxn>
                <a:cxn ang="0">
                  <a:pos x="0" y="93"/>
                </a:cxn>
                <a:cxn ang="0">
                  <a:pos x="0" y="72"/>
                </a:cxn>
                <a:cxn ang="0">
                  <a:pos x="12" y="70"/>
                </a:cxn>
                <a:cxn ang="0">
                  <a:pos x="24" y="66"/>
                </a:cxn>
                <a:cxn ang="0">
                  <a:pos x="38" y="66"/>
                </a:cxn>
                <a:cxn ang="0">
                  <a:pos x="51" y="67"/>
                </a:cxn>
                <a:cxn ang="0">
                  <a:pos x="65" y="70"/>
                </a:cxn>
                <a:cxn ang="0">
                  <a:pos x="78" y="78"/>
                </a:cxn>
                <a:cxn ang="0">
                  <a:pos x="81" y="74"/>
                </a:cxn>
                <a:cxn ang="0">
                  <a:pos x="81" y="58"/>
                </a:cxn>
                <a:cxn ang="0">
                  <a:pos x="82" y="37"/>
                </a:cxn>
                <a:cxn ang="0">
                  <a:pos x="82" y="29"/>
                </a:cxn>
                <a:cxn ang="0">
                  <a:pos x="80" y="29"/>
                </a:cxn>
                <a:cxn ang="0">
                  <a:pos x="77" y="27"/>
                </a:cxn>
                <a:cxn ang="0">
                  <a:pos x="76" y="22"/>
                </a:cxn>
                <a:cxn ang="0">
                  <a:pos x="75" y="19"/>
                </a:cxn>
                <a:cxn ang="0">
                  <a:pos x="76" y="15"/>
                </a:cxn>
                <a:cxn ang="0">
                  <a:pos x="79" y="10"/>
                </a:cxn>
                <a:cxn ang="0">
                  <a:pos x="89" y="6"/>
                </a:cxn>
                <a:cxn ang="0">
                  <a:pos x="103" y="0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5508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5" y="37"/>
                </a:cxn>
                <a:cxn ang="0">
                  <a:pos x="0" y="59"/>
                </a:cxn>
                <a:cxn ang="0">
                  <a:pos x="0" y="86"/>
                </a:cxn>
                <a:cxn ang="0">
                  <a:pos x="8" y="82"/>
                </a:cxn>
                <a:cxn ang="0">
                  <a:pos x="20" y="73"/>
                </a:cxn>
                <a:cxn ang="0">
                  <a:pos x="33" y="63"/>
                </a:cxn>
                <a:cxn ang="0">
                  <a:pos x="42" y="51"/>
                </a:cxn>
                <a:cxn ang="0">
                  <a:pos x="47" y="36"/>
                </a:cxn>
                <a:cxn ang="0">
                  <a:pos x="46" y="19"/>
                </a:cxn>
                <a:cxn ang="0">
                  <a:pos x="37" y="0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5509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41" y="4"/>
                </a:cxn>
                <a:cxn ang="0">
                  <a:pos x="101" y="0"/>
                </a:cxn>
                <a:cxn ang="0">
                  <a:pos x="170" y="4"/>
                </a:cxn>
                <a:cxn ang="0">
                  <a:pos x="248" y="21"/>
                </a:cxn>
                <a:cxn ang="0">
                  <a:pos x="323" y="50"/>
                </a:cxn>
                <a:cxn ang="0">
                  <a:pos x="382" y="90"/>
                </a:cxn>
                <a:cxn ang="0">
                  <a:pos x="428" y="141"/>
                </a:cxn>
                <a:cxn ang="0">
                  <a:pos x="463" y="199"/>
                </a:cxn>
                <a:cxn ang="0">
                  <a:pos x="485" y="262"/>
                </a:cxn>
                <a:cxn ang="0">
                  <a:pos x="496" y="327"/>
                </a:cxn>
                <a:cxn ang="0">
                  <a:pos x="497" y="396"/>
                </a:cxn>
                <a:cxn ang="0">
                  <a:pos x="487" y="462"/>
                </a:cxn>
                <a:cxn ang="0">
                  <a:pos x="470" y="527"/>
                </a:cxn>
                <a:cxn ang="0">
                  <a:pos x="443" y="586"/>
                </a:cxn>
                <a:cxn ang="0">
                  <a:pos x="406" y="639"/>
                </a:cxn>
                <a:cxn ang="0">
                  <a:pos x="364" y="683"/>
                </a:cxn>
                <a:cxn ang="0">
                  <a:pos x="315" y="715"/>
                </a:cxn>
                <a:cxn ang="0">
                  <a:pos x="259" y="736"/>
                </a:cxn>
                <a:cxn ang="0">
                  <a:pos x="198" y="740"/>
                </a:cxn>
                <a:cxn ang="0">
                  <a:pos x="131" y="727"/>
                </a:cxn>
                <a:cxn ang="0">
                  <a:pos x="167" y="728"/>
                </a:cxn>
                <a:cxn ang="0">
                  <a:pos x="204" y="718"/>
                </a:cxn>
                <a:cxn ang="0">
                  <a:pos x="238" y="700"/>
                </a:cxn>
                <a:cxn ang="0">
                  <a:pos x="272" y="670"/>
                </a:cxn>
                <a:cxn ang="0">
                  <a:pos x="304" y="635"/>
                </a:cxn>
                <a:cxn ang="0">
                  <a:pos x="333" y="594"/>
                </a:cxn>
                <a:cxn ang="0">
                  <a:pos x="358" y="549"/>
                </a:cxn>
                <a:cxn ang="0">
                  <a:pos x="381" y="500"/>
                </a:cxn>
                <a:cxn ang="0">
                  <a:pos x="396" y="449"/>
                </a:cxn>
                <a:cxn ang="0">
                  <a:pos x="408" y="397"/>
                </a:cxn>
                <a:cxn ang="0">
                  <a:pos x="414" y="346"/>
                </a:cxn>
                <a:cxn ang="0">
                  <a:pos x="412" y="296"/>
                </a:cxn>
                <a:cxn ang="0">
                  <a:pos x="402" y="251"/>
                </a:cxn>
                <a:cxn ang="0">
                  <a:pos x="384" y="208"/>
                </a:cxn>
                <a:cxn ang="0">
                  <a:pos x="357" y="172"/>
                </a:cxn>
                <a:cxn ang="0">
                  <a:pos x="320" y="142"/>
                </a:cxn>
                <a:cxn ang="0">
                  <a:pos x="260" y="107"/>
                </a:cxn>
                <a:cxn ang="0">
                  <a:pos x="203" y="82"/>
                </a:cxn>
                <a:cxn ang="0">
                  <a:pos x="154" y="65"/>
                </a:cxn>
                <a:cxn ang="0">
                  <a:pos x="108" y="56"/>
                </a:cxn>
                <a:cxn ang="0">
                  <a:pos x="68" y="55"/>
                </a:cxn>
                <a:cxn ang="0">
                  <a:pos x="32" y="61"/>
                </a:cxn>
                <a:cxn ang="0">
                  <a:pos x="0" y="70"/>
                </a:cxn>
                <a:cxn ang="0">
                  <a:pos x="0" y="13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5510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5511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5512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5513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5514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5515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69" y="9"/>
                </a:cxn>
                <a:cxn ang="0">
                  <a:pos x="277" y="22"/>
                </a:cxn>
                <a:cxn ang="0">
                  <a:pos x="286" y="39"/>
                </a:cxn>
                <a:cxn ang="0">
                  <a:pos x="297" y="58"/>
                </a:cxn>
                <a:cxn ang="0">
                  <a:pos x="309" y="83"/>
                </a:cxn>
                <a:cxn ang="0">
                  <a:pos x="319" y="108"/>
                </a:cxn>
                <a:cxn ang="0">
                  <a:pos x="329" y="136"/>
                </a:cxn>
                <a:cxn ang="0">
                  <a:pos x="333" y="163"/>
                </a:cxn>
                <a:cxn ang="0">
                  <a:pos x="336" y="193"/>
                </a:cxn>
                <a:cxn ang="0">
                  <a:pos x="332" y="223"/>
                </a:cxn>
                <a:cxn ang="0">
                  <a:pos x="323" y="255"/>
                </a:cxn>
                <a:cxn ang="0">
                  <a:pos x="310" y="285"/>
                </a:cxn>
                <a:cxn ang="0">
                  <a:pos x="287" y="315"/>
                </a:cxn>
                <a:cxn ang="0">
                  <a:pos x="257" y="343"/>
                </a:cxn>
                <a:cxn ang="0">
                  <a:pos x="218" y="370"/>
                </a:cxn>
                <a:cxn ang="0">
                  <a:pos x="167" y="396"/>
                </a:cxn>
                <a:cxn ang="0">
                  <a:pos x="111" y="425"/>
                </a:cxn>
                <a:cxn ang="0">
                  <a:pos x="69" y="457"/>
                </a:cxn>
                <a:cxn ang="0">
                  <a:pos x="35" y="490"/>
                </a:cxn>
                <a:cxn ang="0">
                  <a:pos x="12" y="526"/>
                </a:cxn>
                <a:cxn ang="0">
                  <a:pos x="0" y="553"/>
                </a:cxn>
                <a:cxn ang="0">
                  <a:pos x="0" y="650"/>
                </a:cxn>
                <a:cxn ang="0">
                  <a:pos x="6" y="628"/>
                </a:cxn>
                <a:cxn ang="0">
                  <a:pos x="19" y="594"/>
                </a:cxn>
                <a:cxn ang="0">
                  <a:pos x="43" y="551"/>
                </a:cxn>
                <a:cxn ang="0">
                  <a:pos x="76" y="503"/>
                </a:cxn>
                <a:cxn ang="0">
                  <a:pos x="125" y="454"/>
                </a:cxn>
                <a:cxn ang="0">
                  <a:pos x="190" y="408"/>
                </a:cxn>
                <a:cxn ang="0">
                  <a:pos x="275" y="365"/>
                </a:cxn>
                <a:cxn ang="0">
                  <a:pos x="308" y="342"/>
                </a:cxn>
                <a:cxn ang="0">
                  <a:pos x="335" y="305"/>
                </a:cxn>
                <a:cxn ang="0">
                  <a:pos x="352" y="255"/>
                </a:cxn>
                <a:cxn ang="0">
                  <a:pos x="360" y="201"/>
                </a:cxn>
                <a:cxn ang="0">
                  <a:pos x="356" y="144"/>
                </a:cxn>
                <a:cxn ang="0">
                  <a:pos x="341" y="88"/>
                </a:cxn>
                <a:cxn ang="0">
                  <a:pos x="311" y="39"/>
                </a:cxn>
                <a:cxn ang="0">
                  <a:pos x="264" y="0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5516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/>
              <a:ahLst/>
              <a:cxnLst>
                <a:cxn ang="0">
                  <a:pos x="16" y="370"/>
                </a:cxn>
                <a:cxn ang="0">
                  <a:pos x="6" y="341"/>
                </a:cxn>
                <a:cxn ang="0">
                  <a:pos x="0" y="289"/>
                </a:cxn>
                <a:cxn ang="0">
                  <a:pos x="4" y="222"/>
                </a:cxn>
                <a:cxn ang="0">
                  <a:pos x="25" y="151"/>
                </a:cxn>
                <a:cxn ang="0">
                  <a:pos x="69" y="84"/>
                </a:cxn>
                <a:cxn ang="0">
                  <a:pos x="142" y="31"/>
                </a:cxn>
                <a:cxn ang="0">
                  <a:pos x="247" y="2"/>
                </a:cxn>
                <a:cxn ang="0">
                  <a:pos x="380" y="9"/>
                </a:cxn>
                <a:cxn ang="0">
                  <a:pos x="484" y="68"/>
                </a:cxn>
                <a:cxn ang="0">
                  <a:pos x="554" y="165"/>
                </a:cxn>
                <a:cxn ang="0">
                  <a:pos x="591" y="284"/>
                </a:cxn>
                <a:cxn ang="0">
                  <a:pos x="595" y="409"/>
                </a:cxn>
                <a:cxn ang="0">
                  <a:pos x="566" y="525"/>
                </a:cxn>
                <a:cxn ang="0">
                  <a:pos x="507" y="615"/>
                </a:cxn>
                <a:cxn ang="0">
                  <a:pos x="417" y="663"/>
                </a:cxn>
                <a:cxn ang="0">
                  <a:pos x="389" y="659"/>
                </a:cxn>
                <a:cxn ang="0">
                  <a:pos x="441" y="617"/>
                </a:cxn>
                <a:cxn ang="0">
                  <a:pos x="482" y="544"/>
                </a:cxn>
                <a:cxn ang="0">
                  <a:pos x="509" y="454"/>
                </a:cxn>
                <a:cxn ang="0">
                  <a:pos x="520" y="355"/>
                </a:cxn>
                <a:cxn ang="0">
                  <a:pos x="514" y="258"/>
                </a:cxn>
                <a:cxn ang="0">
                  <a:pos x="485" y="174"/>
                </a:cxn>
                <a:cxn ang="0">
                  <a:pos x="433" y="112"/>
                </a:cxn>
                <a:cxn ang="0">
                  <a:pos x="341" y="75"/>
                </a:cxn>
                <a:cxn ang="0">
                  <a:pos x="246" y="61"/>
                </a:cxn>
                <a:cxn ang="0">
                  <a:pos x="174" y="71"/>
                </a:cxn>
                <a:cxn ang="0">
                  <a:pos x="121" y="101"/>
                </a:cxn>
                <a:cxn ang="0">
                  <a:pos x="84" y="149"/>
                </a:cxn>
                <a:cxn ang="0">
                  <a:pos x="57" y="206"/>
                </a:cxn>
                <a:cxn ang="0">
                  <a:pos x="40" y="272"/>
                </a:cxn>
                <a:cxn ang="0">
                  <a:pos x="28" y="339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45517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6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45519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45520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45521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latin typeface="+mn-lt"/>
              </a:defRPr>
            </a:lvl1pPr>
          </a:lstStyle>
          <a:p>
            <a:pPr>
              <a:defRPr/>
            </a:pPr>
            <a:fld id="{6AEEE0A0-42EC-4EEC-A767-FAA388779C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8" r:id="rId1"/>
    <p:sldLayoutId id="2147484206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WordArt 6"/>
          <p:cNvSpPr>
            <a:spLocks noChangeArrowheads="1" noChangeShapeType="1" noTextEdit="1"/>
          </p:cNvSpPr>
          <p:nvPr/>
        </p:nvSpPr>
        <p:spPr bwMode="auto">
          <a:xfrm>
            <a:off x="2344738" y="549275"/>
            <a:ext cx="6799262" cy="5400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3F"/>
                </a:solidFill>
                <a:latin typeface="Arial"/>
                <a:cs typeface="Arial"/>
              </a:rPr>
              <a:t>Ввод текста, его редактирование  и </a:t>
            </a:r>
          </a:p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3F"/>
                </a:solidFill>
                <a:latin typeface="Arial"/>
                <a:cs typeface="Arial"/>
              </a:rPr>
              <a:t>форматирование (выделение, </a:t>
            </a:r>
          </a:p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3F"/>
                </a:solidFill>
                <a:latin typeface="Arial"/>
                <a:cs typeface="Arial"/>
              </a:rPr>
              <a:t>копирование и удаление,</a:t>
            </a:r>
          </a:p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3F"/>
                </a:solidFill>
                <a:latin typeface="Arial"/>
                <a:cs typeface="Arial"/>
              </a:rPr>
              <a:t>вставка буквицы, разбиение на </a:t>
            </a:r>
          </a:p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3F"/>
                </a:solidFill>
                <a:latin typeface="Arial"/>
                <a:cs typeface="Arial"/>
              </a:rPr>
              <a:t>абзацы и колонки).</a:t>
            </a:r>
          </a:p>
        </p:txBody>
      </p:sp>
      <p:sp>
        <p:nvSpPr>
          <p:cNvPr id="17411" name="WordArt 7"/>
          <p:cNvSpPr>
            <a:spLocks noChangeArrowheads="1" noChangeShapeType="1" noTextEdit="1"/>
          </p:cNvSpPr>
          <p:nvPr/>
        </p:nvSpPr>
        <p:spPr bwMode="auto">
          <a:xfrm>
            <a:off x="395288" y="476250"/>
            <a:ext cx="1435100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Тема: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88913"/>
            <a:ext cx="8424862" cy="6335712"/>
          </a:xfrm>
          <a:noFill/>
          <a:ln>
            <a:solidFill>
              <a:srgbClr val="000000"/>
            </a:solidFill>
          </a:ln>
        </p:spPr>
        <p:txBody>
          <a:bodyPr/>
          <a:lstStyle/>
          <a:p>
            <a:pPr marL="0" indent="449263" eaLnBrk="1" hangingPunct="1">
              <a:buFontTx/>
              <a:buNone/>
            </a:pPr>
            <a:r>
              <a:rPr lang="ru-RU" sz="2000" b="1" i="1" smtClean="0">
                <a:solidFill>
                  <a:srgbClr val="FF0000"/>
                </a:solidFill>
                <a:latin typeface="Times New Roman" pitchFamily="18" charset="0"/>
              </a:rPr>
              <a:t>Документом </a:t>
            </a:r>
            <a:r>
              <a:rPr lang="ru-RU" sz="2000" b="1" smtClean="0">
                <a:solidFill>
                  <a:srgbClr val="000000"/>
                </a:solidFill>
                <a:latin typeface="Times New Roman" pitchFamily="18" charset="0"/>
              </a:rPr>
              <a:t>-  </a:t>
            </a:r>
            <a:r>
              <a:rPr lang="ru-RU" sz="2000" b="1" smtClean="0">
                <a:solidFill>
                  <a:srgbClr val="003399"/>
                </a:solidFill>
                <a:latin typeface="Times New Roman" pitchFamily="18" charset="0"/>
              </a:rPr>
              <a:t>называется   любой   текст,   созданный с помощью  текстового    редактора,  а  также  включенные    в    него   нетекстовые   материалы   (графику,   звуковые   фрагменты   или   видеоклипы).</a:t>
            </a:r>
          </a:p>
          <a:p>
            <a:pPr marL="0" indent="449263" eaLnBrk="1" hangingPunct="1">
              <a:buFontTx/>
              <a:buNone/>
            </a:pPr>
            <a:r>
              <a:rPr lang="ru-RU" sz="1800" i="1" smtClean="0">
                <a:solidFill>
                  <a:srgbClr val="003399"/>
                </a:solidFill>
                <a:latin typeface="Times New Roman" pitchFamily="18" charset="0"/>
              </a:rPr>
              <a:t>Документ может быть статьей, докладом, рассказом, приглашением, стихотворением,   объявлением   или   поздравительной    открыткой</a:t>
            </a:r>
            <a:r>
              <a:rPr lang="ru-RU" sz="1400" i="1" smtClean="0">
                <a:solidFill>
                  <a:srgbClr val="003399"/>
                </a:solidFill>
                <a:latin typeface="Times New Roman" pitchFamily="18" charset="0"/>
              </a:rPr>
              <a:t>.</a:t>
            </a:r>
          </a:p>
          <a:p>
            <a:pPr marL="0" indent="449263" eaLnBrk="1" hangingPunct="1">
              <a:buFontTx/>
              <a:buNone/>
            </a:pPr>
            <a:r>
              <a:rPr lang="ru-RU" sz="2000" b="1" i="1" smtClean="0">
                <a:solidFill>
                  <a:srgbClr val="FF0000"/>
                </a:solidFill>
                <a:latin typeface="Times New Roman" pitchFamily="18" charset="0"/>
              </a:rPr>
              <a:t>  </a:t>
            </a:r>
            <a:r>
              <a:rPr lang="ru-RU" sz="1800" b="1" i="1" smtClean="0">
                <a:solidFill>
                  <a:srgbClr val="FF0000"/>
                </a:solidFill>
                <a:latin typeface="Times New Roman" pitchFamily="18" charset="0"/>
              </a:rPr>
              <a:t>Набор  (ввод)  текста</a:t>
            </a:r>
            <a:r>
              <a:rPr lang="ru-RU" sz="1800" i="1" smtClean="0">
                <a:solidFill>
                  <a:srgbClr val="000000"/>
                </a:solidFill>
                <a:latin typeface="Times New Roman" pitchFamily="18" charset="0"/>
              </a:rPr>
              <a:t>   </a:t>
            </a:r>
            <a:r>
              <a:rPr lang="ru-RU" sz="1800" b="1" smtClean="0">
                <a:solidFill>
                  <a:srgbClr val="003399"/>
                </a:solidFill>
                <a:latin typeface="Times New Roman" pitchFamily="18" charset="0"/>
              </a:rPr>
              <a:t>осуществляется    с   помощью   клавиатуры.     Роль    бумаги    при     этом    играет   экран    компьютера.    Место   для    ввода  очередного символа  текста  указывается  на  экране с помощью мерцающей полоски –</a:t>
            </a:r>
            <a:r>
              <a:rPr lang="ru-RU" sz="1800" b="1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1800" b="1" i="1" smtClean="0">
                <a:solidFill>
                  <a:srgbClr val="FF0000"/>
                </a:solidFill>
                <a:latin typeface="Times New Roman" pitchFamily="18" charset="0"/>
              </a:rPr>
              <a:t>курсора.</a:t>
            </a:r>
          </a:p>
          <a:p>
            <a:pPr marL="0" indent="449263" eaLnBrk="1" hangingPunct="1">
              <a:buFontTx/>
              <a:buNone/>
            </a:pPr>
            <a:r>
              <a:rPr lang="ru-RU" sz="1800" i="1" smtClean="0">
                <a:solidFill>
                  <a:srgbClr val="003399"/>
                </a:solidFill>
                <a:latin typeface="Times New Roman" pitchFamily="18" charset="0"/>
              </a:rPr>
              <a:t>При наборе текста на компьютере не надо следить за концом строки:     как только   он   достигнут,   курсор   автоматически  переходит  на начало следующей строки. </a:t>
            </a:r>
          </a:p>
          <a:p>
            <a:pPr marL="0" indent="449263" eaLnBrk="1" hangingPunct="1">
              <a:buFontTx/>
              <a:buNone/>
            </a:pPr>
            <a:r>
              <a:rPr lang="ru-RU" sz="2000" b="1" smtClean="0">
                <a:solidFill>
                  <a:srgbClr val="003399"/>
                </a:solidFill>
                <a:latin typeface="Times New Roman" pitchFamily="18" charset="0"/>
              </a:rPr>
              <a:t>Чтобы  перейти  к  вводу  нового  абзаца  или  строки  надо  нажать клавишу</a:t>
            </a:r>
            <a:r>
              <a:rPr lang="ru-RU" sz="2000" b="1" smtClean="0">
                <a:solidFill>
                  <a:srgbClr val="000000"/>
                </a:solidFill>
                <a:latin typeface="Times New Roman" pitchFamily="18" charset="0"/>
              </a:rPr>
              <a:t>  </a:t>
            </a:r>
            <a:r>
              <a:rPr lang="ru-RU" sz="2000" b="1" smtClean="0">
                <a:solidFill>
                  <a:srgbClr val="003399"/>
                </a:solidFill>
                <a:latin typeface="Times New Roman" pitchFamily="18" charset="0"/>
              </a:rPr>
              <a:t>«</a:t>
            </a:r>
            <a:r>
              <a:rPr lang="en-US" sz="2000" b="1" smtClean="0">
                <a:solidFill>
                  <a:srgbClr val="FF0000"/>
                </a:solidFill>
                <a:latin typeface="Times New Roman" pitchFamily="18" charset="0"/>
              </a:rPr>
              <a:t>Enter</a:t>
            </a:r>
            <a:r>
              <a:rPr lang="ru-RU" sz="2000" b="1" smtClean="0">
                <a:solidFill>
                  <a:srgbClr val="003399"/>
                </a:solidFill>
                <a:latin typeface="Times New Roman" pitchFamily="18" charset="0"/>
              </a:rPr>
              <a:t>».</a:t>
            </a:r>
            <a:r>
              <a:rPr lang="ru-RU" sz="2000" b="1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 marL="0" indent="449263" eaLnBrk="1" hangingPunct="1">
              <a:buFontTx/>
              <a:buNone/>
            </a:pPr>
            <a:r>
              <a:rPr lang="ru-RU" sz="1800" i="1" smtClean="0">
                <a:solidFill>
                  <a:srgbClr val="003399"/>
                </a:solidFill>
                <a:latin typeface="Times New Roman" pitchFamily="18" charset="0"/>
              </a:rPr>
              <a:t>Если   текст  большой,  то   на  экране  будет  видна  только  его  часть. С помощью  стрелок  вверх,  вниз,  влево,  вправо  курсор  можно  перемещать  по всему  экрану,  подводить   его   к   любому  символу.  Для  быстрого просмотра документа  можно  воспользоваться   полосами   прокрутки,  расположенными внизу экрана  и справой стороны экрана.</a:t>
            </a:r>
          </a:p>
          <a:p>
            <a:pPr marL="0" indent="449263" eaLnBrk="1" hangingPunct="1">
              <a:buFontTx/>
              <a:buNone/>
            </a:pPr>
            <a:endParaRPr lang="ru-RU" sz="1800" b="1" smtClean="0">
              <a:solidFill>
                <a:srgbClr val="003399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1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79388" y="333375"/>
            <a:ext cx="8713787" cy="6048375"/>
          </a:xfrm>
        </p:spPr>
        <p:txBody>
          <a:bodyPr/>
          <a:lstStyle/>
          <a:p>
            <a:pPr indent="87313" eaLnBrk="1" hangingPunct="1">
              <a:defRPr/>
            </a:pPr>
            <a:r>
              <a:rPr lang="ru-RU" sz="2800" i="1" smtClean="0">
                <a:solidFill>
                  <a:srgbClr val="FF0000"/>
                </a:solidFill>
                <a:latin typeface="Times New Roman" pitchFamily="18" charset="0"/>
              </a:rPr>
              <a:t>Запуск </a:t>
            </a:r>
            <a:r>
              <a:rPr lang="en-US" sz="2800" i="1" smtClean="0">
                <a:solidFill>
                  <a:srgbClr val="FF0000"/>
                </a:solidFill>
                <a:latin typeface="Times New Roman" pitchFamily="18" charset="0"/>
              </a:rPr>
              <a:t>MS Word</a:t>
            </a:r>
            <a:r>
              <a:rPr lang="ru-RU" sz="2800" i="1" smtClean="0">
                <a:solidFill>
                  <a:srgbClr val="FF0000"/>
                </a:solidFill>
                <a:latin typeface="Times New Roman" pitchFamily="18" charset="0"/>
              </a:rPr>
              <a:t>:</a:t>
            </a:r>
          </a:p>
          <a:p>
            <a:pPr indent="87313" eaLnBrk="1" hangingPunct="1">
              <a:defRPr/>
            </a:pPr>
            <a:r>
              <a:rPr lang="en-US" sz="2000" i="1" smtClean="0">
                <a:solidFill>
                  <a:srgbClr val="003399"/>
                </a:solidFill>
                <a:latin typeface="Times New Roman" pitchFamily="18" charset="0"/>
              </a:rPr>
              <a:t>1 </a:t>
            </a:r>
            <a:r>
              <a:rPr lang="ru-RU" sz="2000" i="1" smtClean="0">
                <a:solidFill>
                  <a:srgbClr val="003399"/>
                </a:solidFill>
                <a:latin typeface="Times New Roman" pitchFamily="18" charset="0"/>
              </a:rPr>
              <a:t>способ</a:t>
            </a:r>
            <a:endParaRPr lang="en-US" sz="2000" i="1" smtClean="0">
              <a:solidFill>
                <a:srgbClr val="003399"/>
              </a:solidFill>
              <a:latin typeface="Times New Roman" pitchFamily="18" charset="0"/>
            </a:endParaRPr>
          </a:p>
          <a:p>
            <a:pPr indent="87313" eaLnBrk="1" hangingPunct="1">
              <a:buFontTx/>
              <a:buChar char="•"/>
              <a:defRPr/>
            </a:pPr>
            <a:r>
              <a:rPr lang="ru-RU" sz="2000" b="0" i="1" smtClean="0">
                <a:solidFill>
                  <a:srgbClr val="003399"/>
                </a:solidFill>
                <a:latin typeface="Times New Roman" pitchFamily="18" charset="0"/>
              </a:rPr>
              <a:t>Для запуска текстового редактора </a:t>
            </a:r>
            <a:r>
              <a:rPr lang="en-US" sz="2000" b="0" i="1" smtClean="0">
                <a:solidFill>
                  <a:srgbClr val="003399"/>
                </a:solidFill>
                <a:latin typeface="Times New Roman" pitchFamily="18" charset="0"/>
              </a:rPr>
              <a:t>MS Word </a:t>
            </a:r>
            <a:r>
              <a:rPr lang="ru-RU" sz="2000" b="0" i="1" smtClean="0">
                <a:solidFill>
                  <a:srgbClr val="003399"/>
                </a:solidFill>
                <a:latin typeface="Times New Roman" pitchFamily="18" charset="0"/>
              </a:rPr>
              <a:t> щелкните по кнопке             ,    в появившемся окне щелкнуть по значку</a:t>
            </a:r>
          </a:p>
          <a:p>
            <a:pPr indent="87313" eaLnBrk="1" hangingPunct="1">
              <a:defRPr/>
            </a:pPr>
            <a:r>
              <a:rPr lang="ru-RU" sz="2000" i="1" smtClean="0">
                <a:solidFill>
                  <a:srgbClr val="003399"/>
                </a:solidFill>
                <a:latin typeface="Times New Roman" pitchFamily="18" charset="0"/>
              </a:rPr>
              <a:t>2 способ</a:t>
            </a:r>
          </a:p>
          <a:p>
            <a:pPr indent="87313" eaLnBrk="1" hangingPunct="1">
              <a:buFontTx/>
              <a:buChar char="•"/>
              <a:defRPr/>
            </a:pPr>
            <a:r>
              <a:rPr lang="ru-RU" sz="2000" b="0" smtClean="0">
                <a:solidFill>
                  <a:srgbClr val="003399"/>
                </a:solidFill>
                <a:latin typeface="Times New Roman" pitchFamily="18" charset="0"/>
              </a:rPr>
              <a:t> </a:t>
            </a:r>
            <a:r>
              <a:rPr lang="ru-RU" sz="2000" b="0" i="1" smtClean="0">
                <a:solidFill>
                  <a:srgbClr val="003399"/>
                </a:solidFill>
                <a:latin typeface="Times New Roman" pitchFamily="18" charset="0"/>
              </a:rPr>
              <a:t>Через панель быстрого запуска</a:t>
            </a:r>
          </a:p>
          <a:p>
            <a:pPr indent="87313" eaLnBrk="1" hangingPunct="1">
              <a:buFontTx/>
              <a:buChar char="•"/>
              <a:defRPr/>
            </a:pPr>
            <a:r>
              <a:rPr lang="ru-RU" sz="2000" b="0" i="1" smtClean="0">
                <a:solidFill>
                  <a:srgbClr val="003399"/>
                </a:solidFill>
                <a:latin typeface="Times New Roman" pitchFamily="18" charset="0"/>
              </a:rPr>
              <a:t> Через значок на рабочем столе</a:t>
            </a:r>
          </a:p>
          <a:p>
            <a:pPr indent="87313" eaLnBrk="1" hangingPunct="1">
              <a:defRPr/>
            </a:pPr>
            <a:endParaRPr lang="ru-RU" sz="2000" b="0" smtClean="0">
              <a:solidFill>
                <a:srgbClr val="000000"/>
              </a:solidFill>
              <a:latin typeface="Times New Roman" pitchFamily="18" charset="0"/>
            </a:endParaRPr>
          </a:p>
          <a:p>
            <a:pPr indent="87313" eaLnBrk="1" hangingPunct="1">
              <a:defRPr/>
            </a:pPr>
            <a:endParaRPr lang="ru-RU" sz="2000" b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19459" name="Picture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75" y="2214563"/>
            <a:ext cx="2160588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8125" y="1071563"/>
            <a:ext cx="609600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1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29438" y="1643063"/>
            <a:ext cx="1114425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1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375" y="2786063"/>
            <a:ext cx="576263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9522" name="Rectangle 18"/>
          <p:cNvSpPr>
            <a:spLocks noChangeArrowheads="1"/>
          </p:cNvSpPr>
          <p:nvPr/>
        </p:nvSpPr>
        <p:spPr bwMode="auto">
          <a:xfrm>
            <a:off x="323850" y="3357563"/>
            <a:ext cx="8569325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kumimoji="0" lang="ru-RU" dirty="0">
                <a:solidFill>
                  <a:srgbClr val="000000"/>
                </a:solidFill>
              </a:rPr>
              <a:t>	</a:t>
            </a:r>
            <a:r>
              <a:rPr kumimoji="0" lang="ru-RU" dirty="0">
                <a:solidFill>
                  <a:srgbClr val="003399"/>
                </a:solidFill>
              </a:rPr>
              <a:t>При вводе текста пользователь не застрахован от ошибок – можно пропустить кой  -  то  знак   препинания,   допустить   орфографическую   ошибку,   неудачно сформулировать  предложение.  Поэтому  необходимо уметь редактировать текст.</a:t>
            </a:r>
          </a:p>
          <a:p>
            <a:pPr>
              <a:defRPr/>
            </a:pPr>
            <a:endParaRPr kumimoji="0" lang="ru-RU" dirty="0">
              <a:solidFill>
                <a:srgbClr val="003399"/>
              </a:solidFill>
            </a:endParaRPr>
          </a:p>
          <a:p>
            <a:pPr>
              <a:defRPr/>
            </a:pPr>
            <a:r>
              <a:rPr kumimoji="0" lang="ru-RU" dirty="0">
                <a:solidFill>
                  <a:srgbClr val="000000"/>
                </a:solidFill>
              </a:rPr>
              <a:t>	</a:t>
            </a:r>
            <a:r>
              <a:rPr kumimoji="0" lang="ru-RU" b="1" dirty="0">
                <a:solidFill>
                  <a:srgbClr val="003399"/>
                </a:solidFill>
              </a:rPr>
              <a:t>Под</a:t>
            </a:r>
            <a:r>
              <a:rPr kumimoji="0" lang="ru-RU" b="1" dirty="0">
                <a:solidFill>
                  <a:srgbClr val="000000"/>
                </a:solidFill>
              </a:rPr>
              <a:t> </a:t>
            </a:r>
            <a:r>
              <a:rPr kumimoji="0"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редактированием</a:t>
            </a:r>
            <a:r>
              <a:rPr kumimoji="0" lang="ru-RU" sz="2400" b="1" dirty="0">
                <a:solidFill>
                  <a:srgbClr val="FF0000"/>
                </a:solidFill>
              </a:rPr>
              <a:t> </a:t>
            </a:r>
            <a:r>
              <a:rPr kumimoji="0" lang="ru-RU" b="1" dirty="0">
                <a:solidFill>
                  <a:srgbClr val="003399"/>
                </a:solidFill>
              </a:rPr>
              <a:t>текста понимается процесс изменения, исправления   и   дополнения   уже   существующего   текста    документа.</a:t>
            </a:r>
          </a:p>
          <a:p>
            <a:pPr>
              <a:defRPr/>
            </a:pPr>
            <a:r>
              <a:rPr kumimoji="0" lang="ru-RU" i="1" dirty="0">
                <a:solidFill>
                  <a:srgbClr val="000000"/>
                </a:solidFill>
              </a:rPr>
              <a:t>	</a:t>
            </a:r>
            <a:endParaRPr kumimoji="0" lang="ru-RU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357158" y="188913"/>
            <a:ext cx="8607455" cy="6408737"/>
          </a:xfrm>
        </p:spPr>
        <p:txBody>
          <a:bodyPr/>
          <a:lstStyle/>
          <a:p>
            <a:pPr marL="87313" indent="0" eaLnBrk="1" hangingPunct="1">
              <a:buFontTx/>
              <a:buNone/>
            </a:pPr>
            <a:r>
              <a:rPr lang="ru-RU" sz="2000" i="1" dirty="0" smtClean="0">
                <a:solidFill>
                  <a:srgbClr val="003399"/>
                </a:solidFill>
                <a:latin typeface="Times New Roman" pitchFamily="18" charset="0"/>
              </a:rPr>
              <a:t>При редактировании текста можно удалять не только отдельные символы</a:t>
            </a:r>
            <a:r>
              <a:rPr lang="ru-RU" sz="2000" i="1" dirty="0" smtClean="0">
                <a:solidFill>
                  <a:srgbClr val="003399"/>
                </a:solidFill>
              </a:rPr>
              <a:t> </a:t>
            </a:r>
            <a:r>
              <a:rPr lang="ru-RU" sz="2000" i="1" dirty="0" smtClean="0">
                <a:solidFill>
                  <a:srgbClr val="003399"/>
                </a:solidFill>
                <a:latin typeface="Times New Roman" pitchFamily="18" charset="0"/>
              </a:rPr>
              <a:t>, но и целые фрагменты текста</a:t>
            </a:r>
            <a:r>
              <a:rPr lang="ru-RU" sz="1800" b="1" dirty="0" smtClean="0">
                <a:solidFill>
                  <a:srgbClr val="003399"/>
                </a:solidFill>
                <a:latin typeface="Times New Roman" pitchFamily="18" charset="0"/>
              </a:rPr>
              <a:t> </a:t>
            </a:r>
          </a:p>
          <a:p>
            <a:pPr marL="87313" indent="0" eaLnBrk="1" hangingPunct="1">
              <a:buFontTx/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</a:rPr>
              <a:t>Фрагмент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</a:rPr>
              <a:t> – </a:t>
            </a:r>
            <a:r>
              <a:rPr lang="ru-RU" sz="2000" b="1" dirty="0" smtClean="0">
                <a:solidFill>
                  <a:srgbClr val="003399"/>
                </a:solidFill>
                <a:latin typeface="Times New Roman" pitchFamily="18" charset="0"/>
              </a:rPr>
              <a:t>это некоторое количество рядом стоящих символов, которые можно рассматривать как единое целое, это может быть слово, строка или весь текст.</a:t>
            </a:r>
          </a:p>
          <a:p>
            <a:pPr marL="87313" indent="0" eaLnBrk="1" hangingPunct="1">
              <a:buFontTx/>
              <a:buNone/>
            </a:pPr>
            <a:r>
              <a:rPr lang="ru-RU" sz="1800" b="1" dirty="0" smtClean="0">
                <a:solidFill>
                  <a:srgbClr val="990000"/>
                </a:solidFill>
                <a:latin typeface="Times New Roman" pitchFamily="18" charset="0"/>
              </a:rPr>
              <a:t>УДАЛЕНИЕ ФРАГМЕНТА ТЕКСТА:</a:t>
            </a:r>
          </a:p>
          <a:p>
            <a:pPr marL="87313" indent="0" eaLnBrk="1" hangingPunct="1">
              <a:buFontTx/>
              <a:buNone/>
            </a:pP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</a:rPr>
              <a:t>1. Выделяем фрагмент текста при помощи левой клавиши мышки;</a:t>
            </a:r>
          </a:p>
          <a:p>
            <a:pPr marL="87313" indent="0" eaLnBrk="1" hangingPunct="1">
              <a:buFontTx/>
              <a:buNone/>
            </a:pP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</a:rPr>
              <a:t>2. Расположив  курсор мышки     на выделенном фрагменте щелкнуть правой клавишей мышки;</a:t>
            </a:r>
          </a:p>
          <a:p>
            <a:pPr marL="87313" indent="0" eaLnBrk="1" hangingPunct="1">
              <a:buFontTx/>
              <a:buNone/>
            </a:pP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</a:rPr>
              <a:t>3. В открывшемся контекстном меню выбрать  вкладку  </a:t>
            </a:r>
            <a:r>
              <a:rPr lang="ru-RU" sz="2000" b="1" dirty="0" smtClean="0">
                <a:solidFill>
                  <a:srgbClr val="003399"/>
                </a:solidFill>
                <a:latin typeface="Times New Roman" pitchFamily="18" charset="0"/>
              </a:rPr>
              <a:t>УДАЛИТЬ.</a:t>
            </a:r>
          </a:p>
          <a:p>
            <a:pPr marL="87313" indent="0" eaLnBrk="1" hangingPunct="1">
              <a:buFontTx/>
              <a:buNone/>
            </a:pP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</a:rPr>
              <a:t>	</a:t>
            </a:r>
            <a:r>
              <a:rPr lang="ru-RU" sz="2000" i="1" dirty="0" smtClean="0">
                <a:solidFill>
                  <a:srgbClr val="003399"/>
                </a:solidFill>
                <a:latin typeface="Times New Roman" pitchFamily="18" charset="0"/>
              </a:rPr>
              <a:t>Иногда приходится вводить тексты,  в которых отдельные строки, а то и группа строк неоднократно повторяется, для этого фрагмент набирается один раз, а затем копируется в нужное место.</a:t>
            </a:r>
          </a:p>
          <a:p>
            <a:pPr marL="87313" indent="0" eaLnBrk="1" hangingPunct="1">
              <a:buFontTx/>
              <a:buNone/>
            </a:pPr>
            <a:r>
              <a:rPr lang="ru-RU" sz="1800" b="1" i="1" dirty="0" smtClean="0">
                <a:solidFill>
                  <a:srgbClr val="990000"/>
                </a:solidFill>
                <a:latin typeface="Times New Roman" pitchFamily="18" charset="0"/>
              </a:rPr>
              <a:t>КОПИРОВАНИЕ ФРАГМЕНТА:</a:t>
            </a:r>
          </a:p>
          <a:p>
            <a:pPr marL="87313" indent="0" eaLnBrk="1" hangingPunct="1">
              <a:buFontTx/>
              <a:buNone/>
            </a:pP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</a:rPr>
              <a:t>1. Выделяем фрагмент текста, который повторяется,  при помощи левой клавиши «мышки»;</a:t>
            </a:r>
          </a:p>
          <a:p>
            <a:pPr marL="87313" indent="0" eaLnBrk="1" hangingPunct="1">
              <a:buFontTx/>
              <a:buNone/>
            </a:pP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</a:rPr>
              <a:t>2. Расположив  курсор   «мышки»   на выделенном фрагменте щелкнуть правой клавишей «мышки»;</a:t>
            </a:r>
          </a:p>
        </p:txBody>
      </p:sp>
      <p:sp>
        <p:nvSpPr>
          <p:cNvPr id="20483" name="Line 9"/>
          <p:cNvSpPr>
            <a:spLocks noChangeShapeType="1"/>
          </p:cNvSpPr>
          <p:nvPr/>
        </p:nvSpPr>
        <p:spPr bwMode="auto">
          <a:xfrm flipV="1">
            <a:off x="3857625" y="2643188"/>
            <a:ext cx="144463" cy="144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60350"/>
            <a:ext cx="8496300" cy="62642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sz="2000" smtClean="0">
                <a:solidFill>
                  <a:srgbClr val="003399"/>
                </a:solidFill>
                <a:latin typeface="Times New Roman" pitchFamily="18" charset="0"/>
              </a:rPr>
              <a:t>3. В открывшемся контекстном меню выбрать  вкладку  </a:t>
            </a:r>
            <a:r>
              <a:rPr lang="ru-RU" sz="2400" b="1" smtClean="0">
                <a:solidFill>
                  <a:srgbClr val="003399"/>
                </a:solidFill>
                <a:latin typeface="Times New Roman" pitchFamily="18" charset="0"/>
              </a:rPr>
              <a:t>КОПИРОВАТЬ</a:t>
            </a:r>
            <a:r>
              <a:rPr lang="ru-RU" sz="2000" b="1" smtClean="0">
                <a:solidFill>
                  <a:srgbClr val="003399"/>
                </a:solidFill>
                <a:latin typeface="Times New Roman" pitchFamily="18" charset="0"/>
              </a:rPr>
              <a:t> (</a:t>
            </a:r>
            <a:r>
              <a:rPr lang="ru-RU" sz="2000" smtClean="0">
                <a:solidFill>
                  <a:srgbClr val="003399"/>
                </a:solidFill>
                <a:latin typeface="Times New Roman" pitchFamily="18" charset="0"/>
              </a:rPr>
              <a:t>при этом необходимый фрагмент </a:t>
            </a:r>
          </a:p>
          <a:p>
            <a:pPr marL="0" indent="0" eaLnBrk="1" hangingPunct="1">
              <a:buFontTx/>
              <a:buNone/>
            </a:pPr>
            <a:r>
              <a:rPr lang="ru-RU" sz="2000" smtClean="0">
                <a:solidFill>
                  <a:srgbClr val="003399"/>
                </a:solidFill>
                <a:latin typeface="Times New Roman" pitchFamily="18" charset="0"/>
              </a:rPr>
              <a:t>текста копируется в буфер</a:t>
            </a:r>
            <a:r>
              <a:rPr lang="ru-RU" sz="2000" b="1" smtClean="0">
                <a:solidFill>
                  <a:srgbClr val="003399"/>
                </a:solidFill>
                <a:latin typeface="Times New Roman" pitchFamily="18" charset="0"/>
              </a:rPr>
              <a:t>);</a:t>
            </a:r>
          </a:p>
          <a:p>
            <a:pPr marL="0" indent="0" eaLnBrk="1" hangingPunct="1">
              <a:buFontTx/>
              <a:buNone/>
            </a:pPr>
            <a:endParaRPr lang="ru-RU" sz="2000" b="1" smtClean="0">
              <a:solidFill>
                <a:srgbClr val="003399"/>
              </a:solidFill>
              <a:latin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sz="2000" smtClean="0">
              <a:solidFill>
                <a:srgbClr val="003399"/>
              </a:solidFill>
              <a:latin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ru-RU" sz="2000" smtClean="0">
                <a:solidFill>
                  <a:srgbClr val="003399"/>
                </a:solidFill>
                <a:latin typeface="Times New Roman" pitchFamily="18" charset="0"/>
              </a:rPr>
              <a:t>4. Установить щелчком левой клавиши «мышки» курсор в то место, где должен находиться скопированный фрагмент</a:t>
            </a:r>
            <a:r>
              <a:rPr lang="ru-RU" sz="2000" smtClean="0">
                <a:solidFill>
                  <a:srgbClr val="003399"/>
                </a:solidFill>
              </a:rPr>
              <a:t> </a:t>
            </a:r>
            <a:r>
              <a:rPr lang="ru-RU" sz="2000" smtClean="0">
                <a:solidFill>
                  <a:srgbClr val="003399"/>
                </a:solidFill>
                <a:latin typeface="Times New Roman" pitchFamily="18" charset="0"/>
              </a:rPr>
              <a:t>текста;</a:t>
            </a:r>
          </a:p>
          <a:p>
            <a:pPr marL="0" indent="0" eaLnBrk="1" hangingPunct="1">
              <a:buFontTx/>
              <a:buNone/>
            </a:pPr>
            <a:r>
              <a:rPr lang="ru-RU" sz="2000" smtClean="0">
                <a:solidFill>
                  <a:srgbClr val="003399"/>
                </a:solidFill>
                <a:latin typeface="Times New Roman" pitchFamily="18" charset="0"/>
              </a:rPr>
              <a:t>5. Щелчком правой клавиши «мышки» открыть </a:t>
            </a:r>
          </a:p>
          <a:p>
            <a:pPr marL="0" indent="0" eaLnBrk="1" hangingPunct="1">
              <a:buFontTx/>
              <a:buNone/>
            </a:pPr>
            <a:r>
              <a:rPr lang="ru-RU" sz="2000" smtClean="0">
                <a:solidFill>
                  <a:srgbClr val="003399"/>
                </a:solidFill>
                <a:latin typeface="Times New Roman" pitchFamily="18" charset="0"/>
              </a:rPr>
              <a:t>контекстное меню и выбрать вкладку  </a:t>
            </a:r>
            <a:r>
              <a:rPr lang="ru-RU" sz="2400" b="1" smtClean="0">
                <a:solidFill>
                  <a:srgbClr val="003399"/>
                </a:solidFill>
                <a:latin typeface="Times New Roman" pitchFamily="18" charset="0"/>
              </a:rPr>
              <a:t>ВСТАВИТЬ.</a:t>
            </a:r>
          </a:p>
          <a:p>
            <a:pPr marL="0" indent="0" eaLnBrk="1" hangingPunct="1">
              <a:buFontTx/>
              <a:buNone/>
            </a:pPr>
            <a:endParaRPr lang="ru-RU" sz="2400" b="1" smtClean="0">
              <a:solidFill>
                <a:srgbClr val="003399"/>
              </a:solidFill>
              <a:latin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ru-RU" sz="2400" b="1" smtClean="0">
                <a:solidFill>
                  <a:srgbClr val="990000"/>
                </a:solidFill>
                <a:latin typeface="Times New Roman" pitchFamily="18" charset="0"/>
              </a:rPr>
              <a:t>ПРОВЕРКА ОРФОГРАФИИ:</a:t>
            </a:r>
          </a:p>
          <a:p>
            <a:pPr marL="0" indent="0" eaLnBrk="1" hangingPunct="1">
              <a:buFontTx/>
              <a:buNone/>
            </a:pPr>
            <a:r>
              <a:rPr lang="ru-RU" sz="2000" smtClean="0">
                <a:solidFill>
                  <a:srgbClr val="003399"/>
                </a:solidFill>
                <a:latin typeface="Times New Roman" pitchFamily="18" charset="0"/>
              </a:rPr>
              <a:t>1. Для проверки орфографии надо щелкнуть по значку              на панели инструментов;</a:t>
            </a:r>
          </a:p>
          <a:p>
            <a:pPr marL="0" indent="0" eaLnBrk="1" hangingPunct="1">
              <a:buFontTx/>
              <a:buNone/>
            </a:pPr>
            <a:r>
              <a:rPr lang="ru-RU" sz="2000" smtClean="0">
                <a:solidFill>
                  <a:srgbClr val="003399"/>
                </a:solidFill>
                <a:latin typeface="Times New Roman" pitchFamily="18" charset="0"/>
              </a:rPr>
              <a:t>2. В появившемся окне провести орфографическую проверку текста;</a:t>
            </a:r>
          </a:p>
          <a:p>
            <a:pPr marL="0" indent="0" eaLnBrk="1" hangingPunct="1">
              <a:buFontTx/>
              <a:buNone/>
            </a:pPr>
            <a:r>
              <a:rPr lang="ru-RU" sz="2000" smtClean="0">
                <a:solidFill>
                  <a:srgbClr val="003399"/>
                </a:solidFill>
                <a:latin typeface="Times New Roman" pitchFamily="18" charset="0"/>
              </a:rPr>
              <a:t>3. После проверки орфографии закрыть окно.</a:t>
            </a:r>
            <a:endParaRPr lang="en-US" sz="2000" b="1" smtClean="0">
              <a:solidFill>
                <a:srgbClr val="003399"/>
              </a:solidFill>
            </a:endParaRPr>
          </a:p>
        </p:txBody>
      </p:sp>
      <p:pic>
        <p:nvPicPr>
          <p:cNvPr id="2150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4437063"/>
            <a:ext cx="431800" cy="37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32588" y="333375"/>
            <a:ext cx="200025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32588" y="2420938"/>
            <a:ext cx="19621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404813"/>
            <a:ext cx="8229600" cy="611981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ru-RU" sz="2400" b="1" i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Фо</a:t>
            </a:r>
            <a:r>
              <a:rPr lang="ru-RU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рматирование</a:t>
            </a:r>
            <a:r>
              <a:rPr lang="ru-RU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8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включает следующие операции:</a:t>
            </a:r>
          </a:p>
        </p:txBody>
      </p:sp>
      <p:pic>
        <p:nvPicPr>
          <p:cNvPr id="22531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1052513"/>
            <a:ext cx="7920038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3500438"/>
            <a:ext cx="8064500" cy="2570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976938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smtClean="0"/>
          </a:p>
        </p:txBody>
      </p:sp>
      <p:pic>
        <p:nvPicPr>
          <p:cNvPr id="2355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620713"/>
            <a:ext cx="8064500" cy="410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7088" y="4797425"/>
            <a:ext cx="734377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333375"/>
            <a:ext cx="8229600" cy="611981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smtClean="0"/>
          </a:p>
        </p:txBody>
      </p:sp>
      <p:pic>
        <p:nvPicPr>
          <p:cNvPr id="2457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476250"/>
            <a:ext cx="7848600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2133600"/>
            <a:ext cx="7704138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260350"/>
            <a:ext cx="8243887" cy="1296988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1" smtClean="0"/>
              <a:t>КОНТРОЛЬНЫЕ ВОПРОЫ ПО ТЕМЕ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229600" cy="39957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000" smtClean="0"/>
              <a:t>1. Что понимается по документом?</a:t>
            </a:r>
          </a:p>
          <a:p>
            <a:pPr eaLnBrk="1" hangingPunct="1">
              <a:buFontTx/>
              <a:buNone/>
            </a:pPr>
            <a:r>
              <a:rPr lang="ru-RU" sz="2000" smtClean="0"/>
              <a:t>2. Что понимается под редактированием документа?</a:t>
            </a:r>
          </a:p>
          <a:p>
            <a:pPr eaLnBrk="1" hangingPunct="1">
              <a:buFontTx/>
              <a:buNone/>
            </a:pPr>
            <a:r>
              <a:rPr lang="ru-RU" sz="2000" smtClean="0"/>
              <a:t>3. Как осуществить запуск текстового редактора </a:t>
            </a:r>
            <a:r>
              <a:rPr lang="en-US" sz="2000" smtClean="0"/>
              <a:t>Ms Word</a:t>
            </a:r>
            <a:r>
              <a:rPr lang="ru-RU" sz="2000" smtClean="0"/>
              <a:t>?</a:t>
            </a:r>
            <a:endParaRPr lang="en-US" sz="2000" smtClean="0"/>
          </a:p>
          <a:p>
            <a:pPr eaLnBrk="1" hangingPunct="1">
              <a:buFontTx/>
              <a:buNone/>
            </a:pPr>
            <a:r>
              <a:rPr lang="en-US" sz="2000" smtClean="0"/>
              <a:t>4</a:t>
            </a:r>
            <a:r>
              <a:rPr lang="ru-RU" sz="2000" smtClean="0"/>
              <a:t>. Как осуществить проверку правописания?</a:t>
            </a:r>
          </a:p>
          <a:p>
            <a:pPr eaLnBrk="1" hangingPunct="1">
              <a:buFontTx/>
              <a:buNone/>
            </a:pPr>
            <a:r>
              <a:rPr lang="ru-RU" sz="2000" smtClean="0"/>
              <a:t>5. Как осуществляется вставка буквицы и деление на колонки?</a:t>
            </a:r>
          </a:p>
          <a:p>
            <a:pPr eaLnBrk="1" hangingPunct="1">
              <a:buFontTx/>
              <a:buNone/>
            </a:pPr>
            <a:endParaRPr lang="ru-RU" sz="20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ining">
  <a:themeElements>
    <a:clrScheme name="Train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CCFF"/>
      </a:accent1>
      <a:accent2>
        <a:srgbClr val="FFFF00"/>
      </a:accent2>
      <a:accent3>
        <a:srgbClr val="AAAAFF"/>
      </a:accent3>
      <a:accent4>
        <a:srgbClr val="DADADA"/>
      </a:accent4>
      <a:accent5>
        <a:srgbClr val="AAE2FF"/>
      </a:accent5>
      <a:accent6>
        <a:srgbClr val="E7E700"/>
      </a:accent6>
      <a:hlink>
        <a:srgbClr val="FF0033"/>
      </a:hlink>
      <a:folHlink>
        <a:srgbClr val="3366FF"/>
      </a:folHlink>
    </a:clrScheme>
    <a:fontScheme name="Training">
      <a:majorFont>
        <a:latin typeface="Agency FB"/>
        <a:ea typeface=""/>
        <a:cs typeface=""/>
      </a:majorFont>
      <a:minorFont>
        <a:latin typeface="Agency FB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gency FB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gency FB" pitchFamily="34" charset="0"/>
          </a:defRPr>
        </a:defPPr>
      </a:lstStyle>
    </a:lnDef>
  </a:objectDefaults>
  <a:extraClrSchemeLst>
    <a:extraClrScheme>
      <a:clrScheme name="Train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CCFF"/>
        </a:accent1>
        <a:accent2>
          <a:srgbClr val="FFFF00"/>
        </a:accent2>
        <a:accent3>
          <a:srgbClr val="AAAAFF"/>
        </a:accent3>
        <a:accent4>
          <a:srgbClr val="DADADA"/>
        </a:accent4>
        <a:accent5>
          <a:srgbClr val="AAE2FF"/>
        </a:accent5>
        <a:accent6>
          <a:srgbClr val="E7E700"/>
        </a:accent6>
        <a:hlink>
          <a:srgbClr val="FF0033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00CCCC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00B9B9"/>
        </a:accent6>
        <a:hlink>
          <a:srgbClr val="CC99FF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FFFF0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E7E700"/>
        </a:accent6>
        <a:hlink>
          <a:srgbClr val="6600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FFFF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E7E700"/>
        </a:accent6>
        <a:hlink>
          <a:srgbClr val="CC0000"/>
        </a:hlink>
        <a:folHlink>
          <a:srgbClr val="CC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Шары">
  <a:themeElements>
    <a:clrScheme name="Шары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Шары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gency FB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gency FB" pitchFamily="34" charset="0"/>
          </a:defRPr>
        </a:defPPr>
      </a:lstStyle>
    </a:lnDef>
  </a:objectDefaults>
  <a:extraClrSchemeLst>
    <a:extraClrScheme>
      <a:clrScheme name="Шары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Шары">
  <a:themeElements>
    <a:clrScheme name="1_Шары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1_Шары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gency FB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gency FB" pitchFamily="34" charset="0"/>
          </a:defRPr>
        </a:defPPr>
      </a:lstStyle>
    </a:lnDef>
  </a:objectDefaults>
  <a:extraClrSchemeLst>
    <a:extraClrScheme>
      <a:clrScheme name="1_Шары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Шары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Шары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Шары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Шары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Шары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Шары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Шары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Шары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666</TotalTime>
  <Words>453</Words>
  <Application>Microsoft Office PowerPoint</Application>
  <PresentationFormat>Экран (4:3)</PresentationFormat>
  <Paragraphs>51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9</vt:i4>
      </vt:variant>
    </vt:vector>
  </HeadingPairs>
  <TitlesOfParts>
    <vt:vector size="18" baseType="lpstr">
      <vt:lpstr>Agency FB</vt:lpstr>
      <vt:lpstr>Arial</vt:lpstr>
      <vt:lpstr>Wingdings</vt:lpstr>
      <vt:lpstr>Calibri</vt:lpstr>
      <vt:lpstr>Verdana</vt:lpstr>
      <vt:lpstr>Times New Roman</vt:lpstr>
      <vt:lpstr>Training</vt:lpstr>
      <vt:lpstr>Шары</vt:lpstr>
      <vt:lpstr>1_Шары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КОНТРОЛЬНЫЕ ВОПРОЫ ПО ТЕМЕ</vt:lpstr>
    </vt:vector>
  </TitlesOfParts>
  <Company>GOUNPOPU17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Student7</dc:creator>
  <cp:lastModifiedBy>user</cp:lastModifiedBy>
  <cp:revision>15</cp:revision>
  <dcterms:created xsi:type="dcterms:W3CDTF">2006-05-26T06:27:41Z</dcterms:created>
  <dcterms:modified xsi:type="dcterms:W3CDTF">2008-10-28T05:35:02Z</dcterms:modified>
</cp:coreProperties>
</file>