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D80D92-2484-4EB2-92D4-D40D2749D2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C3515-9318-4EDA-B575-0701371D11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42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42140-BDD4-42CA-9495-69BEE88050B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11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4EC73-4F3D-4B74-BE76-475EC0FF555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2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2BF27-EE58-45A0-9AC4-2A1E98814F9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62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36C5C-0444-409C-95E2-941347700F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84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1B42D-0F3D-47C9-9691-C80C449E0F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0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97DA3-7B04-46CE-B9DB-5C458D2431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31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9A450-DAFB-4F0A-8910-B410082B3F0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10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F8C67-72C4-4A51-B924-AE3502CD51C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61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DEA28-E3C5-44B8-80B6-49FE83024A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28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245225"/>
            <a:ext cx="46799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245225"/>
            <a:ext cx="11620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fld id="{74E9FB1C-5803-4FC6-8329-DF2D09B51A6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12776"/>
            <a:ext cx="7772400" cy="2187675"/>
          </a:xfrm>
          <a:solidFill>
            <a:srgbClr val="FF0000">
              <a:alpha val="70000"/>
            </a:srgbClr>
          </a:solidFill>
        </p:spPr>
        <p:txBody>
          <a:bodyPr/>
          <a:lstStyle/>
          <a:p>
            <a:r>
              <a:rPr lang="ru-RU" dirty="0" smtClean="0"/>
              <a:t>Формирование древнерусского</a:t>
            </a:r>
            <a:br>
              <a:rPr lang="ru-RU" dirty="0" smtClean="0"/>
            </a:br>
            <a:r>
              <a:rPr lang="ru-RU" dirty="0" smtClean="0"/>
              <a:t>государства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solidFill>
            <a:srgbClr val="FFFF00">
              <a:alpha val="60001"/>
            </a:srgbClr>
          </a:solidFill>
        </p:spPr>
        <p:txBody>
          <a:bodyPr/>
          <a:lstStyle/>
          <a:p>
            <a:r>
              <a:rPr lang="ru-RU" dirty="0" smtClean="0"/>
              <a:t>История России</a:t>
            </a:r>
          </a:p>
          <a:p>
            <a:r>
              <a:rPr lang="ru-RU" dirty="0" smtClean="0"/>
              <a:t>6 класс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12720" r="26022" b="9868"/>
          <a:stretch/>
        </p:blipFill>
        <p:spPr bwMode="auto">
          <a:xfrm>
            <a:off x="5004048" y="2420888"/>
            <a:ext cx="3911878" cy="360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Вспомните, каковы были взаимоотношения славян с Хазарским каганатом?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824536" cy="4925144"/>
          </a:xfrm>
        </p:spPr>
        <p:txBody>
          <a:bodyPr/>
          <a:lstStyle/>
          <a:p>
            <a:r>
              <a:rPr lang="ru-RU" sz="2400" dirty="0" smtClean="0"/>
              <a:t>Взяв под свой контроль часть днепровского пути «из варяг в греки», хазары хотели прибрать к своим рукам и выходы к Балтике. Поэтому в </a:t>
            </a:r>
            <a:r>
              <a:rPr lang="en-US" sz="2400" dirty="0" smtClean="0"/>
              <a:t>IX </a:t>
            </a:r>
            <a:r>
              <a:rPr lang="ru-RU" sz="2400" dirty="0" smtClean="0"/>
              <a:t>в. </a:t>
            </a:r>
            <a:r>
              <a:rPr lang="ru-RU" sz="2400" dirty="0"/>
              <a:t>у</a:t>
            </a:r>
            <a:r>
              <a:rPr lang="ru-RU" sz="2400" dirty="0" smtClean="0"/>
              <a:t>гроза хазарского завоевания нависла над северо-западными землями. Это вынудило проживающие здесь славянские племена обратиться за помощью к варягам.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7119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/>
              <a:t>Цель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Познакомиться с предпосылками, причинами и особенностями образования государства у восточных славян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99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Государство</a:t>
            </a:r>
          </a:p>
          <a:p>
            <a:r>
              <a:rPr lang="ru-RU" dirty="0" smtClean="0"/>
              <a:t>Дружина</a:t>
            </a:r>
          </a:p>
          <a:p>
            <a:r>
              <a:rPr lang="ru-RU" dirty="0" smtClean="0"/>
              <a:t>Князь</a:t>
            </a:r>
          </a:p>
          <a:p>
            <a:r>
              <a:rPr lang="ru-RU" dirty="0" smtClean="0"/>
              <a:t>Варяги</a:t>
            </a:r>
          </a:p>
          <a:p>
            <a:r>
              <a:rPr lang="ru-RU" dirty="0" smtClean="0"/>
              <a:t>Полюдье</a:t>
            </a:r>
          </a:p>
          <a:p>
            <a:r>
              <a:rPr lang="ru-RU" dirty="0" smtClean="0"/>
              <a:t>воевода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42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персоналии: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Кий</a:t>
            </a:r>
          </a:p>
          <a:p>
            <a:r>
              <a:rPr lang="ru-RU" dirty="0" smtClean="0"/>
              <a:t>Щек</a:t>
            </a:r>
          </a:p>
          <a:p>
            <a:r>
              <a:rPr lang="ru-RU" dirty="0" smtClean="0"/>
              <a:t>Хорив</a:t>
            </a:r>
          </a:p>
          <a:p>
            <a:r>
              <a:rPr lang="ru-RU" dirty="0" smtClean="0"/>
              <a:t>Рюрик</a:t>
            </a:r>
          </a:p>
          <a:p>
            <a:r>
              <a:rPr lang="ru-RU" dirty="0" smtClean="0"/>
              <a:t>Аскольд</a:t>
            </a:r>
          </a:p>
          <a:p>
            <a:r>
              <a:rPr lang="ru-RU" dirty="0" err="1" smtClean="0"/>
              <a:t>Дир</a:t>
            </a:r>
            <a:endParaRPr lang="ru-RU" dirty="0" smtClean="0"/>
          </a:p>
          <a:p>
            <a:r>
              <a:rPr lang="ru-RU" dirty="0" smtClean="0"/>
              <a:t>Олег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92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даты: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862 г – призвание Рюрика в Новгородскую землю;</a:t>
            </a:r>
          </a:p>
          <a:p>
            <a:r>
              <a:rPr lang="ru-RU" sz="3600" dirty="0" smtClean="0"/>
              <a:t>882 г – завоевание новгородским князем Олегом Киева, образование Древнерусского государства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0545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Предпосылки и причины создания Древнерусского государства;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Варяги в Восточной Европе;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Образование государственных центров;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Образование Древнерусского государства. Его внутренняя организация.</a:t>
            </a:r>
          </a:p>
        </p:txBody>
      </p:sp>
    </p:spTree>
    <p:extLst>
      <p:ext uri="{BB962C8B-B14F-4D97-AF65-F5344CB8AC3E}">
        <p14:creationId xmlns:p14="http://schemas.microsoft.com/office/powerpoint/2010/main" val="22716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Функции государства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3625060"/>
            <a:ext cx="3168352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ГОСУДАРСТВО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6" name="Прямая со стрелкой 5"/>
          <p:cNvCxnSpPr>
            <a:endCxn id="7" idx="1"/>
          </p:cNvCxnSpPr>
          <p:nvPr/>
        </p:nvCxnSpPr>
        <p:spPr>
          <a:xfrm flipV="1">
            <a:off x="3347864" y="1861016"/>
            <a:ext cx="1171664" cy="209766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4519528" y="1517168"/>
            <a:ext cx="4300943" cy="6876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Единая система управления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8" name="Прямая со стрелкой 7"/>
          <p:cNvCxnSpPr>
            <a:stCxn id="4" idx="3"/>
            <a:endCxn id="11" idx="1"/>
          </p:cNvCxnSpPr>
          <p:nvPr/>
        </p:nvCxnSpPr>
        <p:spPr>
          <a:xfrm flipV="1">
            <a:off x="3347864" y="2978556"/>
            <a:ext cx="1171664" cy="97054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4519528" y="2639728"/>
            <a:ext cx="4300943" cy="6776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Единая территория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2" name="Прямая со стрелкой 11"/>
          <p:cNvCxnSpPr>
            <a:stCxn id="4" idx="3"/>
          </p:cNvCxnSpPr>
          <p:nvPr/>
        </p:nvCxnSpPr>
        <p:spPr>
          <a:xfrm>
            <a:off x="3347864" y="3949096"/>
            <a:ext cx="1171664" cy="95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4519528" y="3625060"/>
            <a:ext cx="4300943" cy="6438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Единые законы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21" name="Прямая со стрелкой 20"/>
          <p:cNvCxnSpPr>
            <a:endCxn id="25" idx="1"/>
          </p:cNvCxnSpPr>
          <p:nvPr/>
        </p:nvCxnSpPr>
        <p:spPr>
          <a:xfrm>
            <a:off x="3327606" y="3958684"/>
            <a:ext cx="1172386" cy="103328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4499992" y="4653136"/>
            <a:ext cx="4300943" cy="6776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Охрана границ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27" name="Прямая со стрелкой 26"/>
          <p:cNvCxnSpPr>
            <a:stCxn id="4" idx="3"/>
          </p:cNvCxnSpPr>
          <p:nvPr/>
        </p:nvCxnSpPr>
        <p:spPr>
          <a:xfrm>
            <a:off x="3347864" y="3949096"/>
            <a:ext cx="1171664" cy="221620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4524781" y="5661248"/>
            <a:ext cx="4300943" cy="10801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Регулирование отношений с другими государствами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475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  <p:bldP spid="15" grpId="0" animBg="1"/>
      <p:bldP spid="25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1. Предпосылки и причины создания Древнерусского государства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/>
              <a:t>Образование государства – это очень длительный процесс и оно возникает только тогда, когда общество осознает его необходимость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7678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476672"/>
            <a:ext cx="3384376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ysClr val="windowText" lastClr="000000"/>
                </a:solidFill>
              </a:rPr>
              <a:t>Развитие торговли</a:t>
            </a:r>
            <a:endParaRPr lang="ru-RU" sz="24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707904" y="800708"/>
            <a:ext cx="1296144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004048" y="476672"/>
            <a:ext cx="3384376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ysClr val="windowText" lastClr="000000"/>
                </a:solidFill>
              </a:rPr>
              <a:t>Возникновение городов</a:t>
            </a:r>
            <a:endParaRPr lang="ru-RU" sz="24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8388424" y="872716"/>
            <a:ext cx="0" cy="104411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7236296" y="1916832"/>
            <a:ext cx="1152128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467544" y="1628800"/>
            <a:ext cx="6768752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</a:rPr>
              <a:t>Необходимость защиты от печенегов и создания специальной системы управления в городах</a:t>
            </a:r>
            <a:endParaRPr lang="ru-RU" sz="20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67544" y="2024844"/>
            <a:ext cx="0" cy="1116124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446332" y="3140968"/>
            <a:ext cx="3384376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ysClr val="windowText" lastClr="000000"/>
                </a:solidFill>
              </a:rPr>
              <a:t>Появление княжеской власти</a:t>
            </a:r>
            <a:endParaRPr lang="ru-RU" sz="24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3830708" y="3535683"/>
            <a:ext cx="1296144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5126852" y="3139639"/>
            <a:ext cx="3384376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ysClr val="windowText" lastClr="000000"/>
                </a:solidFill>
              </a:rPr>
              <a:t>Возникновение местных княжений</a:t>
            </a:r>
            <a:endParaRPr lang="ru-RU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1638225" y="4077072"/>
            <a:ext cx="7488832" cy="936104"/>
          </a:xfrm>
          <a:prstGeom prst="wedgeRoundRectCallout">
            <a:avLst>
              <a:gd name="adj1" fmla="val -50634"/>
              <a:gd name="adj2" fmla="val 1485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Самостоятельно прочитайте  Приложение 1 (отрывок из «Повести временных лет»)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user\Desktop\методика. копилка\Неугодникова\ВИДЕО ИСТОРИЯ\Анимация\АНИМАЦИЯ_ЕВРОПА\4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" y="5157192"/>
            <a:ext cx="14859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8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6" grpId="0" animBg="1"/>
      <p:bldP spid="21" grpId="0" animBg="1"/>
      <p:bldP spid="23" grpId="0" animBg="1"/>
    </p:bldLst>
  </p:timing>
</p:sld>
</file>

<file path=ppt/theme/theme1.xml><?xml version="1.0" encoding="utf-8"?>
<a:theme xmlns:a="http://schemas.openxmlformats.org/drawingml/2006/main" name="формирование древнерусского государства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формирование древнерусского государства</Template>
  <TotalTime>299</TotalTime>
  <Words>223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формирование древнерусского государства</vt:lpstr>
      <vt:lpstr>Формирование древнерусского государства</vt:lpstr>
      <vt:lpstr>Цель урока</vt:lpstr>
      <vt:lpstr>Основные понятия</vt:lpstr>
      <vt:lpstr>Основные персоналии:</vt:lpstr>
      <vt:lpstr>Основные даты:</vt:lpstr>
      <vt:lpstr>План урока</vt:lpstr>
      <vt:lpstr>Функции государства</vt:lpstr>
      <vt:lpstr>1. Предпосылки и причины создания Древнерусского государства</vt:lpstr>
      <vt:lpstr>Презентация PowerPoint</vt:lpstr>
      <vt:lpstr>Вспомните, каковы были взаимоотношения славян с Хазарским каганатом?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древнерусского государства</dc:title>
  <dc:creator>user</dc:creator>
  <cp:lastModifiedBy>user</cp:lastModifiedBy>
  <cp:revision>16</cp:revision>
  <dcterms:created xsi:type="dcterms:W3CDTF">2013-02-25T06:35:44Z</dcterms:created>
  <dcterms:modified xsi:type="dcterms:W3CDTF">2014-02-12T15:59:06Z</dcterms:modified>
</cp:coreProperties>
</file>