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038E-0296-4F7A-B4D6-6F2E072DEC2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3300-D1A6-4807-8EFA-58130E764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038E-0296-4F7A-B4D6-6F2E072DEC2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3300-D1A6-4807-8EFA-58130E764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038E-0296-4F7A-B4D6-6F2E072DEC2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3300-D1A6-4807-8EFA-58130E764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038E-0296-4F7A-B4D6-6F2E072DEC2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3300-D1A6-4807-8EFA-58130E764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038E-0296-4F7A-B4D6-6F2E072DEC2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3300-D1A6-4807-8EFA-58130E764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038E-0296-4F7A-B4D6-6F2E072DEC2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3300-D1A6-4807-8EFA-58130E764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038E-0296-4F7A-B4D6-6F2E072DEC2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3300-D1A6-4807-8EFA-58130E764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038E-0296-4F7A-B4D6-6F2E072DEC2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3300-D1A6-4807-8EFA-58130E764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038E-0296-4F7A-B4D6-6F2E072DEC2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3300-D1A6-4807-8EFA-58130E764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038E-0296-4F7A-B4D6-6F2E072DEC2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3300-D1A6-4807-8EFA-58130E764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038E-0296-4F7A-B4D6-6F2E072DEC2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3300-D1A6-4807-8EFA-58130E764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1038E-0296-4F7A-B4D6-6F2E072DEC2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3300-D1A6-4807-8EFA-58130E764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64;&#1082;&#1086;&#1083;&#1072;\Desktop\&#1089;&#1091;&#1074;&#1086;&#1088;&#1086;&#1074;\abpvbyenrf\gimnastika_dlya_vseh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edemvpiter.ru/" TargetMode="External"/><Relationship Id="rId2" Type="http://schemas.openxmlformats.org/officeDocument/2006/relationships/hyperlink" Target="http://www.56thparalle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tsmob.com/photo/" TargetMode="External"/><Relationship Id="rId5" Type="http://schemas.openxmlformats.org/officeDocument/2006/relationships/hyperlink" Target="http://bestsmileys.ru/" TargetMode="External"/><Relationship Id="rId4" Type="http://schemas.openxmlformats.org/officeDocument/2006/relationships/hyperlink" Target="http://liubavyshka.ru/search/&#1047;&#1072;&#1088;&#1103;&#1076;&#1082;&#1072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11"/>
            <a:ext cx="9143999" cy="686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7151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Электронная </a:t>
            </a:r>
            <a:r>
              <a:rPr lang="ru-RU" dirty="0" err="1" smtClean="0">
                <a:solidFill>
                  <a:schemeClr val="bg1"/>
                </a:solidFill>
              </a:rPr>
              <a:t>физминутка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«Вместе со смайликами»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Автор: учитель истории 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Лютоева Н.С.</a:t>
            </a:r>
          </a:p>
          <a:p>
            <a:pPr algn="ctr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ГБС(К)ОУ «Специальная (коррекционная) общеобразовательная школа-интернат № 2 VIII вида» Усть-Кулом 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1500" dirty="0" smtClean="0">
                <a:solidFill>
                  <a:schemeClr val="bg1"/>
                </a:solidFill>
              </a:rPr>
              <a:t>Продолжительность: 1 минута 50 секунд, смена слайдов – автоматически.</a:t>
            </a:r>
            <a:endParaRPr lang="ru-RU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11"/>
            <a:ext cx="9143999" cy="686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00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0768"/>
            <a:ext cx="936975" cy="857232"/>
          </a:xfrm>
          <a:prstGeom prst="rect">
            <a:avLst/>
          </a:prstGeom>
        </p:spPr>
      </p:pic>
      <p:pic>
        <p:nvPicPr>
          <p:cNvPr id="6" name="Рисунок 5" descr="00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5929330"/>
            <a:ext cx="447675" cy="409575"/>
          </a:xfrm>
          <a:prstGeom prst="rect">
            <a:avLst/>
          </a:prstGeom>
        </p:spPr>
      </p:pic>
      <p:pic>
        <p:nvPicPr>
          <p:cNvPr id="9" name="Рисунок 8" descr="00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5929330"/>
            <a:ext cx="681925" cy="623889"/>
          </a:xfrm>
          <a:prstGeom prst="rect">
            <a:avLst/>
          </a:prstGeom>
        </p:spPr>
      </p:pic>
      <p:pic>
        <p:nvPicPr>
          <p:cNvPr id="10" name="Рисунок 9" descr="00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857892"/>
            <a:ext cx="838092" cy="766765"/>
          </a:xfrm>
          <a:prstGeom prst="rect">
            <a:avLst/>
          </a:prstGeom>
        </p:spPr>
      </p:pic>
      <p:pic>
        <p:nvPicPr>
          <p:cNvPr id="11" name="Рисунок 10" descr="00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5857892"/>
            <a:ext cx="714380" cy="653582"/>
          </a:xfrm>
          <a:prstGeom prst="rect">
            <a:avLst/>
          </a:prstGeom>
        </p:spPr>
      </p:pic>
      <p:pic>
        <p:nvPicPr>
          <p:cNvPr id="12" name="Рисунок 11" descr="00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7" y="6143644"/>
            <a:ext cx="369592" cy="33813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86512" y="285728"/>
            <a:ext cx="2480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Москва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gimnastika_dlya_vse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701"/>
          </a:xfrm>
        </p:spPr>
      </p:pic>
      <p:pic>
        <p:nvPicPr>
          <p:cNvPr id="6" name="Рисунок 5" descr="bdd22ad68cbaec02c5fbc8e78559d5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5857892"/>
            <a:ext cx="904875" cy="771525"/>
          </a:xfrm>
          <a:prstGeom prst="rect">
            <a:avLst/>
          </a:prstGeom>
        </p:spPr>
      </p:pic>
      <p:pic>
        <p:nvPicPr>
          <p:cNvPr id="7" name="Рисунок 6" descr="bdd22ad68cbaec02c5fbc8e78559d5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786454"/>
            <a:ext cx="1005395" cy="857232"/>
          </a:xfrm>
          <a:prstGeom prst="rect">
            <a:avLst/>
          </a:prstGeom>
        </p:spPr>
      </p:pic>
      <p:pic>
        <p:nvPicPr>
          <p:cNvPr id="8" name="Рисунок 7" descr="bdd22ad68cbaec02c5fbc8e78559d5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5857892"/>
            <a:ext cx="904875" cy="771525"/>
          </a:xfrm>
          <a:prstGeom prst="rect">
            <a:avLst/>
          </a:prstGeom>
        </p:spPr>
      </p:pic>
      <p:pic>
        <p:nvPicPr>
          <p:cNvPr id="9" name="Рисунок 8" descr="bdd22ad68cbaec02c5fbc8e78559d5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86454"/>
            <a:ext cx="904875" cy="771525"/>
          </a:xfrm>
          <a:prstGeom prst="rect">
            <a:avLst/>
          </a:prstGeom>
        </p:spPr>
      </p:pic>
      <p:pic>
        <p:nvPicPr>
          <p:cNvPr id="10" name="Рисунок 9" descr="bdd22ad68cbaec02c5fbc8e78559d5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5786454"/>
            <a:ext cx="670282" cy="571504"/>
          </a:xfrm>
          <a:prstGeom prst="rect">
            <a:avLst/>
          </a:prstGeom>
        </p:spPr>
      </p:pic>
      <p:pic>
        <p:nvPicPr>
          <p:cNvPr id="11" name="Рисунок 10" descr="bdd22ad68cbaec02c5fbc8e78559d5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3" y="5715017"/>
            <a:ext cx="670282" cy="5715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14744" y="357166"/>
            <a:ext cx="5169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Санкт-Петербург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5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15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143240" y="285728"/>
            <a:ext cx="5819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Великий Новгород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83603314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429264"/>
            <a:ext cx="914400" cy="923925"/>
          </a:xfrm>
          <a:prstGeom prst="rect">
            <a:avLst/>
          </a:prstGeom>
        </p:spPr>
      </p:pic>
      <p:pic>
        <p:nvPicPr>
          <p:cNvPr id="7" name="Рисунок 6" descr="83603314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5429264"/>
            <a:ext cx="914400" cy="923925"/>
          </a:xfrm>
          <a:prstGeom prst="rect">
            <a:avLst/>
          </a:prstGeom>
        </p:spPr>
      </p:pic>
      <p:pic>
        <p:nvPicPr>
          <p:cNvPr id="8" name="Рисунок 7" descr="83603314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5500702"/>
            <a:ext cx="785818" cy="794004"/>
          </a:xfrm>
          <a:prstGeom prst="rect">
            <a:avLst/>
          </a:prstGeom>
        </p:spPr>
      </p:pic>
      <p:pic>
        <p:nvPicPr>
          <p:cNvPr id="9" name="Рисунок 8" descr="83603314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5643578"/>
            <a:ext cx="985102" cy="995363"/>
          </a:xfrm>
          <a:prstGeom prst="rect">
            <a:avLst/>
          </a:prstGeom>
        </p:spPr>
      </p:pic>
      <p:pic>
        <p:nvPicPr>
          <p:cNvPr id="10" name="Рисунок 9" descr="83603314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57950" y="5429264"/>
            <a:ext cx="490191" cy="495297"/>
          </a:xfrm>
          <a:prstGeom prst="rect">
            <a:avLst/>
          </a:prstGeom>
        </p:spPr>
      </p:pic>
      <p:pic>
        <p:nvPicPr>
          <p:cNvPr id="11" name="Рисунок 10" descr="836033141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58214" y="5643578"/>
            <a:ext cx="557242" cy="563047"/>
          </a:xfrm>
          <a:prstGeom prst="rect">
            <a:avLst/>
          </a:prstGeom>
        </p:spPr>
      </p:pic>
    </p:spTree>
  </p:cSld>
  <p:clrMapOvr>
    <a:masterClrMapping/>
  </p:clrMapOvr>
  <p:transition advTm="1082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Содержимое 27" descr="киев-тем-временем-засыпало-песочница-384363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58016" y="357166"/>
            <a:ext cx="1649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Киев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Рисунок 13" descr="400a5bbcda6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643578"/>
            <a:ext cx="1247775" cy="1009650"/>
          </a:xfrm>
          <a:prstGeom prst="rect">
            <a:avLst/>
          </a:prstGeom>
        </p:spPr>
      </p:pic>
      <p:pic>
        <p:nvPicPr>
          <p:cNvPr id="18" name="Рисунок 17" descr="400a5bbcda69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86380" y="5143512"/>
            <a:ext cx="718055" cy="581022"/>
          </a:xfrm>
          <a:prstGeom prst="rect">
            <a:avLst/>
          </a:prstGeom>
        </p:spPr>
      </p:pic>
      <p:pic>
        <p:nvPicPr>
          <p:cNvPr id="21" name="Рисунок 20" descr="400a5bbcda69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43174" y="5072074"/>
            <a:ext cx="629769" cy="509584"/>
          </a:xfrm>
          <a:prstGeom prst="rect">
            <a:avLst/>
          </a:prstGeom>
        </p:spPr>
      </p:pic>
      <p:pic>
        <p:nvPicPr>
          <p:cNvPr id="22" name="Рисунок 21" descr="400a5bbcda69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7620" y="5214950"/>
            <a:ext cx="642941" cy="520242"/>
          </a:xfrm>
          <a:prstGeom prst="rect">
            <a:avLst/>
          </a:prstGeom>
        </p:spPr>
      </p:pic>
      <p:pic>
        <p:nvPicPr>
          <p:cNvPr id="23" name="Рисунок 22" descr="400a5bbcda6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929198"/>
            <a:ext cx="857256" cy="693658"/>
          </a:xfrm>
          <a:prstGeom prst="rect">
            <a:avLst/>
          </a:prstGeom>
        </p:spPr>
      </p:pic>
      <p:pic>
        <p:nvPicPr>
          <p:cNvPr id="24" name="Рисунок 23" descr="400a5bbcda6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5848350"/>
            <a:ext cx="1247775" cy="1009650"/>
          </a:xfrm>
          <a:prstGeom prst="rect">
            <a:avLst/>
          </a:prstGeom>
        </p:spPr>
      </p:pic>
      <p:pic>
        <p:nvPicPr>
          <p:cNvPr id="25" name="Рисунок 24" descr="400a5bbcda6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5572140"/>
            <a:ext cx="1589129" cy="1285860"/>
          </a:xfrm>
          <a:prstGeom prst="rect">
            <a:avLst/>
          </a:prstGeom>
        </p:spPr>
      </p:pic>
      <p:pic>
        <p:nvPicPr>
          <p:cNvPr id="26" name="Рисунок 25" descr="400a5bbcda6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5661005"/>
            <a:ext cx="1479306" cy="1196995"/>
          </a:xfrm>
          <a:prstGeom prst="rect">
            <a:avLst/>
          </a:prstGeom>
        </p:spPr>
      </p:pic>
    </p:spTree>
  </p:cSld>
  <p:clrMapOvr>
    <a:masterClrMapping/>
  </p:clrMapOvr>
  <p:transition advTm="2070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zemnaya_krasota_foto_russkih_gorodove81d912592ce1c3d04ac2d92928909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572132" y="285728"/>
            <a:ext cx="3315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Владимир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sptb0704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929198"/>
            <a:ext cx="764932" cy="514351"/>
          </a:xfrm>
          <a:prstGeom prst="rect">
            <a:avLst/>
          </a:prstGeom>
        </p:spPr>
      </p:pic>
      <p:pic>
        <p:nvPicPr>
          <p:cNvPr id="8" name="Рисунок 7" descr="sptb0704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5643578"/>
            <a:ext cx="1143008" cy="768575"/>
          </a:xfrm>
          <a:prstGeom prst="rect">
            <a:avLst/>
          </a:prstGeom>
        </p:spPr>
      </p:pic>
      <p:pic>
        <p:nvPicPr>
          <p:cNvPr id="9" name="Рисунок 8" descr="sptb0704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5429264"/>
            <a:ext cx="871173" cy="585789"/>
          </a:xfrm>
          <a:prstGeom prst="rect">
            <a:avLst/>
          </a:prstGeom>
        </p:spPr>
      </p:pic>
      <p:pic>
        <p:nvPicPr>
          <p:cNvPr id="10" name="Рисунок 9" descr="sptb0704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5500702"/>
            <a:ext cx="1083655" cy="728665"/>
          </a:xfrm>
          <a:prstGeom prst="rect">
            <a:avLst/>
          </a:prstGeom>
        </p:spPr>
      </p:pic>
      <p:pic>
        <p:nvPicPr>
          <p:cNvPr id="11" name="Рисунок 10" descr="sptb0704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786322"/>
            <a:ext cx="552450" cy="371475"/>
          </a:xfrm>
          <a:prstGeom prst="rect">
            <a:avLst/>
          </a:prstGeom>
        </p:spPr>
      </p:pic>
      <p:pic>
        <p:nvPicPr>
          <p:cNvPr id="12" name="Рисунок 11" descr="sptb0704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00100" y="4143380"/>
            <a:ext cx="322387" cy="216778"/>
          </a:xfrm>
          <a:prstGeom prst="rect">
            <a:avLst/>
          </a:prstGeom>
        </p:spPr>
      </p:pic>
    </p:spTree>
  </p:cSld>
  <p:clrMapOvr>
    <a:masterClrMapping/>
  </p:clrMapOvr>
  <p:transition advTm="156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efanovskij-sobor-_2-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4853354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436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Усть-Сысольск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(Сыктывкар)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sptb070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143512"/>
            <a:ext cx="959695" cy="1082210"/>
          </a:xfrm>
          <a:prstGeom prst="rect">
            <a:avLst/>
          </a:prstGeom>
        </p:spPr>
      </p:pic>
      <p:pic>
        <p:nvPicPr>
          <p:cNvPr id="7" name="Рисунок 6" descr="sptb070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5000636"/>
            <a:ext cx="769643" cy="867896"/>
          </a:xfrm>
          <a:prstGeom prst="rect">
            <a:avLst/>
          </a:prstGeom>
        </p:spPr>
      </p:pic>
      <p:pic>
        <p:nvPicPr>
          <p:cNvPr id="8" name="Рисунок 7" descr="sptb070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5072074"/>
            <a:ext cx="857256" cy="966693"/>
          </a:xfrm>
          <a:prstGeom prst="rect">
            <a:avLst/>
          </a:prstGeom>
        </p:spPr>
      </p:pic>
      <p:pic>
        <p:nvPicPr>
          <p:cNvPr id="9" name="Рисунок 8" descr="sptb070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786322"/>
            <a:ext cx="785818" cy="886136"/>
          </a:xfrm>
          <a:prstGeom prst="rect">
            <a:avLst/>
          </a:prstGeom>
        </p:spPr>
      </p:pic>
      <p:pic>
        <p:nvPicPr>
          <p:cNvPr id="10" name="Рисунок 9" descr="sptb070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5143512"/>
            <a:ext cx="959695" cy="1082210"/>
          </a:xfrm>
          <a:prstGeom prst="rect">
            <a:avLst/>
          </a:prstGeom>
        </p:spPr>
      </p:pic>
      <p:pic>
        <p:nvPicPr>
          <p:cNvPr id="11" name="Рисунок 10" descr="sptb070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643446"/>
            <a:ext cx="579591" cy="653582"/>
          </a:xfrm>
          <a:prstGeom prst="rect">
            <a:avLst/>
          </a:prstGeom>
        </p:spPr>
      </p:pic>
      <p:pic>
        <p:nvPicPr>
          <p:cNvPr id="12" name="Рисунок 11" descr="sptb070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714884"/>
            <a:ext cx="571504" cy="644462"/>
          </a:xfrm>
          <a:prstGeom prst="rect">
            <a:avLst/>
          </a:prstGeom>
        </p:spPr>
      </p:pic>
    </p:spTree>
  </p:cSld>
  <p:clrMapOvr>
    <a:masterClrMapping/>
  </p:clrMapOvr>
  <p:transition advTm="1029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399157_zima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214942" y="500042"/>
            <a:ext cx="3542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Усть-Кулом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 descr="8667300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572008"/>
            <a:ext cx="1393560" cy="990603"/>
          </a:xfrm>
          <a:prstGeom prst="rect">
            <a:avLst/>
          </a:prstGeom>
        </p:spPr>
      </p:pic>
      <p:pic>
        <p:nvPicPr>
          <p:cNvPr id="9" name="Рисунок 8" descr="9493244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50" y="3857628"/>
            <a:ext cx="1885950" cy="962025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/>
          <a:stretch>
            <a:fillRect/>
          </a:stretch>
        </p:blipFill>
        <p:spPr>
          <a:xfrm>
            <a:off x="9715536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http://www.magput.ru</a:t>
            </a:r>
            <a:endParaRPr lang="ru-RU" sz="1400" dirty="0" smtClean="0"/>
          </a:p>
          <a:p>
            <a:r>
              <a:rPr lang="en-US" sz="1400" dirty="0" smtClean="0">
                <a:hlinkClick r:id="rId2"/>
              </a:rPr>
              <a:t>http://www.56thparallel.com/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http://poedemvpiter.ru/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http://liubavyshka.ru/search/</a:t>
            </a:r>
            <a:r>
              <a:rPr lang="ru-RU" sz="1400" dirty="0" smtClean="0">
                <a:hlinkClick r:id="rId4"/>
              </a:rPr>
              <a:t>Зарядка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http://bestsmileys.ru</a:t>
            </a:r>
            <a:r>
              <a:rPr lang="ru-RU" sz="1400" dirty="0" smtClean="0">
                <a:hlinkClick r:id="rId5"/>
              </a:rPr>
              <a:t>/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http://www.catsmob.com/photo/</a:t>
            </a:r>
            <a:endParaRPr lang="ru-RU" sz="1400" dirty="0" smtClean="0"/>
          </a:p>
          <a:p>
            <a:r>
              <a:rPr lang="en-US" sz="1400" dirty="0" smtClean="0"/>
              <a:t>http://fotki.yandex.ru/users/trenya-liub/album/</a:t>
            </a:r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80</Words>
  <Application>Microsoft Office PowerPoint</Application>
  <PresentationFormat>Экран (4:3)</PresentationFormat>
  <Paragraphs>27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28</cp:revision>
  <dcterms:created xsi:type="dcterms:W3CDTF">2014-02-12T09:53:31Z</dcterms:created>
  <dcterms:modified xsi:type="dcterms:W3CDTF">2014-02-15T09:19:57Z</dcterms:modified>
</cp:coreProperties>
</file>