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716"/>
    <a:srgbClr val="232C12"/>
    <a:srgbClr val="3947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86" y="-9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1BBC-A6FE-49BC-ABFA-8CA39579DBC1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1A6E-7C18-4071-8382-0B4DDFC3D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D1A6E-7C18-4071-8382-0B4DDFC3D1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>
            <a:scene3d>
              <a:camera prst="orthographicFront"/>
              <a:lightRig rig="threePt" dir="t"/>
            </a:scene3d>
            <a:sp3d extrusionH="44450"/>
          </a:bodyPr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4"/>
              </a:buBlip>
              <a:defRPr/>
            </a:lvl7pPr>
            <a:lvl8pPr>
              <a:buFontTx/>
              <a:buBlip>
                <a:blip r:embed="rId5"/>
              </a:buBlip>
              <a:defRPr/>
            </a:lvl8pPr>
            <a:lvl9pPr>
              <a:buFontTx/>
              <a:buBlip>
                <a:blip r:embed="rId6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40C6BC59-6758-4E30-BB31-19818DAEEE64}" type="datetimeFigureOut">
              <a:rPr lang="ru-RU" smtClean="0"/>
              <a:pPr/>
              <a:t>09.03.2012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7F670E81-14DE-40AB-8A3F-EE8E8E617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b="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1357298"/>
            <a:ext cx="5929354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Проектный метод – </a:t>
            </a:r>
            <a:endParaRPr lang="ru-R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Компетентностно-ориентированнная</a:t>
            </a:r>
            <a:r>
              <a:rPr lang="ru-RU" dirty="0" smtClean="0"/>
              <a:t> </a:t>
            </a:r>
            <a:r>
              <a:rPr lang="ru-RU" dirty="0" smtClean="0"/>
              <a:t>технология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7170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3E1716"/>
                </a:solidFill>
              </a:rPr>
              <a:t>Макарова Наталья Викторовна</a:t>
            </a:r>
          </a:p>
          <a:p>
            <a:r>
              <a:rPr lang="ru-RU" sz="2000" dirty="0" smtClean="0">
                <a:solidFill>
                  <a:srgbClr val="3E1716"/>
                </a:solidFill>
              </a:rPr>
              <a:t>МКОУ «СОШ№6» г.Людиново Калужской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«От образования на всю жизнь – к образованию через всю жизнь»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РАЗВИТИЕ ЛИЧНОСТИ УЧАЩЕГОСЯ НА ОСНОВЕ ОСВОЕНИЯ СПОСОБОВ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Овладение каким-либо способом деятельности – развитие ключевых компетенций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Ключевые компетенции  для Калужской области: </a:t>
            </a:r>
          </a:p>
          <a:p>
            <a:r>
              <a:rPr lang="ru-RU" dirty="0" smtClean="0"/>
              <a:t>учебно-познавательная</a:t>
            </a:r>
          </a:p>
          <a:p>
            <a:r>
              <a:rPr lang="ru-RU" dirty="0" smtClean="0"/>
              <a:t>проблемно-регулятивная</a:t>
            </a:r>
          </a:p>
          <a:p>
            <a:r>
              <a:rPr lang="ru-RU" dirty="0" smtClean="0"/>
              <a:t>социально-коммуникативная</a:t>
            </a:r>
          </a:p>
          <a:p>
            <a:r>
              <a:rPr lang="ru-RU" dirty="0" smtClean="0"/>
              <a:t>культурно-личностная</a:t>
            </a:r>
          </a:p>
          <a:p>
            <a:r>
              <a:rPr lang="ru-RU" dirty="0" smtClean="0"/>
              <a:t>информационно-аналитическая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Расскажи мне  - и я забуду, покажи мне – и я пойму, дай мне сделать – и я научусь. </a:t>
            </a:r>
          </a:p>
          <a:p>
            <a:pPr algn="r">
              <a:buNone/>
            </a:pPr>
            <a:r>
              <a:rPr lang="ru-RU" dirty="0" smtClean="0"/>
              <a:t>Конфуций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Совокупность приемов, действий учащихся в их определенной последовательности для достижения поставленной задачи – решения определенной ПРОБЛЕМЫ, значимой для учащихся и оформленной в виде некоего конечного ПРОДУКТА.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«погружение» в проект</a:t>
            </a:r>
          </a:p>
          <a:p>
            <a:r>
              <a:rPr lang="ru-RU" dirty="0" smtClean="0"/>
              <a:t>организация деятельности</a:t>
            </a:r>
          </a:p>
          <a:p>
            <a:r>
              <a:rPr lang="ru-RU" dirty="0" smtClean="0"/>
              <a:t>осуществление деятельности</a:t>
            </a:r>
          </a:p>
          <a:p>
            <a:r>
              <a:rPr lang="ru-RU" dirty="0" smtClean="0"/>
              <a:t>презентация проекта</a:t>
            </a:r>
          </a:p>
          <a:p>
            <a:r>
              <a:rPr lang="ru-RU" dirty="0" smtClean="0"/>
              <a:t> оценка работы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362642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10362642</Template>
  <TotalTime>0</TotalTime>
  <Words>127</Words>
  <Application>Microsoft Office PowerPoint</Application>
  <PresentationFormat>Экран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10362642</vt:lpstr>
      <vt:lpstr>Проектный метод – </vt:lpstr>
      <vt:lpstr>«От образования на всю жизнь – к образованию через всю жизнь»</vt:lpstr>
      <vt:lpstr>Овладение каким-либо способом деятельности – развитие ключевых компетенций</vt:lpstr>
      <vt:lpstr>Слайд 4</vt:lpstr>
      <vt:lpstr>Метод проектов</vt:lpstr>
      <vt:lpstr>ЭТАПЫ РАБОТЫ НАД ПРОЕКТОМ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2010-03-09T06:27:26Z</dcterms:created>
  <dcterms:modified xsi:type="dcterms:W3CDTF">2012-03-09T07:44:45Z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TC103626421049</vt:lpwstr>
  </property>
</Properties>
</file>