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BBC4-DCF4-4DDF-B5F0-E9E1F6DCFA8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BE2A-8FF9-4AC7-B80C-83C80DDDD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77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BBC4-DCF4-4DDF-B5F0-E9E1F6DCFA8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BE2A-8FF9-4AC7-B80C-83C80DDDD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5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BBC4-DCF4-4DDF-B5F0-E9E1F6DCFA8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BE2A-8FF9-4AC7-B80C-83C80DDDD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80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BBC4-DCF4-4DDF-B5F0-E9E1F6DCFA8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BE2A-8FF9-4AC7-B80C-83C80DDDD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2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BBC4-DCF4-4DDF-B5F0-E9E1F6DCFA8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BE2A-8FF9-4AC7-B80C-83C80DDDD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64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BBC4-DCF4-4DDF-B5F0-E9E1F6DCFA8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BE2A-8FF9-4AC7-B80C-83C80DDDD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69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BBC4-DCF4-4DDF-B5F0-E9E1F6DCFA8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BE2A-8FF9-4AC7-B80C-83C80DDDD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6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BBC4-DCF4-4DDF-B5F0-E9E1F6DCFA8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BE2A-8FF9-4AC7-B80C-83C80DDDD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5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BBC4-DCF4-4DDF-B5F0-E9E1F6DCFA8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BE2A-8FF9-4AC7-B80C-83C80DDDD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68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BBC4-DCF4-4DDF-B5F0-E9E1F6DCFA8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BE2A-8FF9-4AC7-B80C-83C80DDDD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0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BBC4-DCF4-4DDF-B5F0-E9E1F6DCFA8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1BE2A-8FF9-4AC7-B80C-83C80DDDD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69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BBC4-DCF4-4DDF-B5F0-E9E1F6DCFA8D}" type="datetimeFigureOut">
              <a:rPr lang="ru-RU" smtClean="0"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1BE2A-8FF9-4AC7-B80C-83C80DDDD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7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Do you </a:t>
            </a:r>
            <a:r>
              <a:rPr lang="en-US" sz="4800" b="1" dirty="0"/>
              <a:t>k</a:t>
            </a:r>
            <a:r>
              <a:rPr lang="en-US" sz="4800" b="1" dirty="0" smtClean="0"/>
              <a:t>now this famous address?</a:t>
            </a:r>
            <a:endParaRPr lang="ru-RU" sz="4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6804248" cy="529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0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0" y="0"/>
            <a:ext cx="8304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31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Study and the Downing St.cat Larry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99288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2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The Terracotta Room</a:t>
            </a:r>
            <a:endParaRPr lang="ru-RU" sz="6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69674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1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/>
              <a:t>The first ladies in the kitchen</a:t>
            </a:r>
            <a:endParaRPr lang="ru-RU" sz="6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691276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9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The Grand Staircase</a:t>
            </a:r>
            <a:endParaRPr lang="ru-RU" sz="6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479877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The Garden</a:t>
            </a:r>
            <a:endParaRPr lang="ru-RU" sz="6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05678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6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The Queen leaving the residence</a:t>
            </a:r>
            <a:endParaRPr lang="ru-RU" sz="5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3"/>
            <a:ext cx="6804248" cy="466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21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33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Do you know this famous address?</vt:lpstr>
      <vt:lpstr>Презентация PowerPoint</vt:lpstr>
      <vt:lpstr>The Study and the Downing St.cat Larry</vt:lpstr>
      <vt:lpstr>The Terracotta Room</vt:lpstr>
      <vt:lpstr>The first ladies in the kitchen</vt:lpstr>
      <vt:lpstr>The Grand Staircase</vt:lpstr>
      <vt:lpstr>The Garden</vt:lpstr>
      <vt:lpstr>The Queen leaving the residence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know this famous address?</dc:title>
  <dc:creator>Elena</dc:creator>
  <cp:lastModifiedBy>Elena</cp:lastModifiedBy>
  <cp:revision>3</cp:revision>
  <dcterms:created xsi:type="dcterms:W3CDTF">2014-09-11T17:24:39Z</dcterms:created>
  <dcterms:modified xsi:type="dcterms:W3CDTF">2014-09-11T17:54:00Z</dcterms:modified>
</cp:coreProperties>
</file>