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8" r:id="rId4"/>
    <p:sldId id="269" r:id="rId5"/>
    <p:sldId id="270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Князь Рюрик </a:t>
            </a:r>
            <a:r>
              <a:rPr lang="en-US" dirty="0" smtClean="0"/>
              <a:t>(</a:t>
            </a:r>
            <a:r>
              <a:rPr lang="ru-RU" dirty="0" smtClean="0"/>
              <a:t>загадочный)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История России.</a:t>
            </a:r>
          </a:p>
          <a:p>
            <a:r>
              <a:rPr lang="ru-RU" dirty="0" smtClean="0"/>
              <a:t>6, 10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sz="2400" dirty="0" smtClean="0"/>
              <a:t>Малашук </a:t>
            </a:r>
            <a:r>
              <a:rPr lang="ru-RU" sz="2400" dirty="0"/>
              <a:t>Л</a:t>
            </a:r>
            <a:r>
              <a:rPr lang="ru-RU" sz="2400" dirty="0" smtClean="0"/>
              <a:t>юдмила Владимировна</a:t>
            </a:r>
          </a:p>
          <a:p>
            <a:r>
              <a:rPr lang="ru-RU" sz="2400" dirty="0" smtClean="0"/>
              <a:t>МБОУ СОШ № 42 г. Владимир </a:t>
            </a:r>
          </a:p>
          <a:p>
            <a:r>
              <a:rPr lang="ru-RU" sz="2400" dirty="0" smtClean="0"/>
              <a:t>2015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7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Князь Рюрик </a:t>
            </a:r>
            <a:r>
              <a:rPr lang="ru-RU" b="1" dirty="0" smtClean="0">
                <a:solidFill>
                  <a:srgbClr val="FF0000"/>
                </a:solidFill>
              </a:rPr>
              <a:t>862 – 879 гг.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4. </a:t>
            </a:r>
            <a:r>
              <a:rPr lang="ru-RU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866 – 870 гг. </a:t>
            </a:r>
            <a:r>
              <a:rPr lang="ru-RU" dirty="0" smtClean="0"/>
              <a:t>нанес сокрушительное поражение киевскому князю Аскольду в борьбе за земли кривичей.</a:t>
            </a:r>
          </a:p>
          <a:p>
            <a:r>
              <a:rPr lang="ru-RU" b="1" dirty="0" smtClean="0"/>
              <a:t>5. </a:t>
            </a:r>
            <a:r>
              <a:rPr lang="ru-RU" dirty="0" smtClean="0"/>
              <a:t>Планировал походы на Киев, Хазарию, Царьград.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9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Результаты деятельности 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князя Рюрика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Положил начало формированию на Руси наследственной монархии.</a:t>
            </a:r>
          </a:p>
          <a:p>
            <a:r>
              <a:rPr lang="ru-RU" dirty="0" smtClean="0"/>
              <a:t>2. Является основателем династии Рюриковичей, правившей Русским государством до 1598 г.</a:t>
            </a:r>
          </a:p>
          <a:p>
            <a:r>
              <a:rPr lang="ru-RU" dirty="0" smtClean="0"/>
              <a:t>3. Приход Рюрика в новгородские земли, ускорил процесс складывания единого Древнерусского государства.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6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Внуки Гостомысла. </a:t>
            </a:r>
            <a:br>
              <a:rPr lang="ru-RU" b="1" dirty="0" smtClean="0"/>
            </a:br>
            <a:r>
              <a:rPr lang="ru-RU" sz="4000" dirty="0" smtClean="0"/>
              <a:t>Илья Сергеевич Глазунов. 1986 г.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Годы жизни князя Рюрика: </a:t>
            </a:r>
            <a:r>
              <a:rPr lang="ru-RU" b="1" dirty="0" smtClean="0">
                <a:solidFill>
                  <a:srgbClr val="FF0000"/>
                </a:solidFill>
              </a:rPr>
              <a:t>817 – 879</a:t>
            </a:r>
          </a:p>
          <a:p>
            <a:r>
              <a:rPr lang="ru-RU" b="1" dirty="0" smtClean="0"/>
              <a:t>Князь </a:t>
            </a:r>
            <a:r>
              <a:rPr lang="ru-RU" b="1" dirty="0"/>
              <a:t>н</a:t>
            </a:r>
            <a:r>
              <a:rPr lang="ru-RU" b="1" dirty="0" smtClean="0"/>
              <a:t>овгородский: </a:t>
            </a:r>
            <a:r>
              <a:rPr lang="ru-RU" b="1" dirty="0" smtClean="0">
                <a:solidFill>
                  <a:srgbClr val="FF0000"/>
                </a:solidFill>
              </a:rPr>
              <a:t>879 - 862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62" y="2996952"/>
            <a:ext cx="47625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5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Князь Рюрик </a:t>
            </a:r>
            <a:r>
              <a:rPr lang="ru-RU" b="1" dirty="0" smtClean="0">
                <a:solidFill>
                  <a:srgbClr val="FF0000"/>
                </a:solidFill>
              </a:rPr>
              <a:t>862 – 879 гг.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«В год 6370 </a:t>
            </a:r>
            <a:r>
              <a:rPr lang="ru-RU" b="1" dirty="0"/>
              <a:t>(862 по современному летоисчислению</a:t>
            </a:r>
            <a:r>
              <a:rPr lang="ru-RU" dirty="0"/>
              <a:t>). …И пошли за море к варягам, к </a:t>
            </a:r>
            <a:r>
              <a:rPr lang="ru-RU" dirty="0" err="1"/>
              <a:t>руси</a:t>
            </a:r>
            <a:r>
              <a:rPr lang="ru-RU" dirty="0"/>
              <a:t>. Те варяги назывались </a:t>
            </a:r>
            <a:r>
              <a:rPr lang="ru-RU" dirty="0" err="1"/>
              <a:t>русью</a:t>
            </a:r>
            <a:r>
              <a:rPr lang="ru-RU" dirty="0"/>
              <a:t>, как другие называются шведы, а иные норманны и англы, а ещё иные </a:t>
            </a:r>
            <a:r>
              <a:rPr lang="ru-RU" dirty="0" err="1"/>
              <a:t>готландцы</a:t>
            </a:r>
            <a:r>
              <a:rPr lang="ru-RU" dirty="0"/>
              <a:t>, — вот так и эти. Сказали </a:t>
            </a:r>
            <a:r>
              <a:rPr lang="ru-RU" dirty="0" err="1"/>
              <a:t>руси</a:t>
            </a:r>
            <a:r>
              <a:rPr lang="ru-RU" dirty="0"/>
              <a:t> чудь, </a:t>
            </a:r>
            <a:r>
              <a:rPr lang="ru-RU" dirty="0" err="1"/>
              <a:t>словене</a:t>
            </a:r>
            <a:r>
              <a:rPr lang="ru-RU" dirty="0"/>
              <a:t>, кривичи и весь: „Земля наша велика и обильна, а </a:t>
            </a:r>
            <a:r>
              <a:rPr lang="ru-RU" dirty="0" smtClean="0"/>
              <a:t>наряда </a:t>
            </a:r>
            <a:r>
              <a:rPr lang="ru-RU" dirty="0"/>
              <a:t>в ней нет. Приходите княжить и </a:t>
            </a:r>
            <a:r>
              <a:rPr lang="ru-RU" dirty="0" err="1"/>
              <a:t>воладети</a:t>
            </a:r>
            <a:r>
              <a:rPr lang="ru-RU" dirty="0"/>
              <a:t> нами</a:t>
            </a:r>
            <a:r>
              <a:rPr lang="ru-RU" dirty="0" smtClean="0"/>
              <a:t>“.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Нестор «Повесть временных лет» 1113 г.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Князь Рюрик </a:t>
            </a:r>
            <a:r>
              <a:rPr lang="ru-RU" b="1" dirty="0" smtClean="0">
                <a:solidFill>
                  <a:srgbClr val="FF0000"/>
                </a:solidFill>
              </a:rPr>
              <a:t>862 – 879 гг.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Васнецов </a:t>
            </a:r>
            <a:r>
              <a:rPr lang="ru-RU" dirty="0" smtClean="0"/>
              <a:t>Виктор Михайлович. Призвание варягов. </a:t>
            </a:r>
            <a:r>
              <a:rPr lang="ru-RU" dirty="0"/>
              <a:t>1909 год.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64560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2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Князь Рюрик </a:t>
            </a:r>
            <a:r>
              <a:rPr lang="ru-RU" b="1" dirty="0" smtClean="0">
                <a:solidFill>
                  <a:srgbClr val="FF0000"/>
                </a:solidFill>
              </a:rPr>
              <a:t>862 – 879 гг.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Призвание варягов. </a:t>
            </a:r>
            <a:r>
              <a:rPr lang="ru-RU" dirty="0" smtClean="0"/>
              <a:t>Федор Антонович </a:t>
            </a:r>
            <a:r>
              <a:rPr lang="ru-RU" dirty="0" err="1" smtClean="0"/>
              <a:t>Бруни</a:t>
            </a:r>
            <a:r>
              <a:rPr lang="ru-RU" dirty="0" smtClean="0"/>
              <a:t>. 1839 г.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2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Князь Рюрик </a:t>
            </a:r>
            <a:r>
              <a:rPr lang="ru-RU" b="1" dirty="0" smtClean="0">
                <a:solidFill>
                  <a:srgbClr val="FF0000"/>
                </a:solidFill>
              </a:rPr>
              <a:t>862 – 879 гг.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«…</a:t>
            </a:r>
            <a:r>
              <a:rPr lang="ru-RU" sz="2400" dirty="0"/>
              <a:t>И пришли, и сел старший, Рюрик, в Новгороде, а другой, </a:t>
            </a:r>
            <a:r>
              <a:rPr lang="ru-RU" sz="2400" dirty="0" err="1"/>
              <a:t>Синеус</a:t>
            </a:r>
            <a:r>
              <a:rPr lang="ru-RU" sz="2400" dirty="0"/>
              <a:t>, — на </a:t>
            </a:r>
            <a:r>
              <a:rPr lang="ru-RU" sz="2400" dirty="0" err="1"/>
              <a:t>Белоозере</a:t>
            </a:r>
            <a:r>
              <a:rPr lang="ru-RU" sz="2400" dirty="0"/>
              <a:t>, а третий, Трувор, — в Изборске. И от тех варягов прозвалась Русская земля. Новгородцы же — те люди от варяжского рода, а прежде были </a:t>
            </a:r>
            <a:r>
              <a:rPr lang="ru-RU" sz="2400" dirty="0" err="1"/>
              <a:t>словене</a:t>
            </a:r>
            <a:r>
              <a:rPr lang="ru-RU" sz="2400" dirty="0"/>
              <a:t>. Через два же года умерли </a:t>
            </a:r>
            <a:r>
              <a:rPr lang="ru-RU" sz="2400" dirty="0" err="1"/>
              <a:t>Синеус</a:t>
            </a:r>
            <a:r>
              <a:rPr lang="ru-RU" sz="2400" dirty="0"/>
              <a:t> и брат его Трувор. И принял всю власть один Рюрик, и стал раздавать мужам своим города — тому Полоцк, этому Ростов, другому </a:t>
            </a:r>
            <a:r>
              <a:rPr lang="ru-RU" sz="2400" dirty="0" err="1"/>
              <a:t>Белоозеро</a:t>
            </a:r>
            <a:r>
              <a:rPr lang="ru-RU" sz="2400" dirty="0"/>
              <a:t>. Варяги в этих городах — </a:t>
            </a:r>
            <a:r>
              <a:rPr lang="ru-RU" sz="2400" dirty="0" err="1"/>
              <a:t>находники</a:t>
            </a:r>
            <a:r>
              <a:rPr lang="ru-RU" sz="2400" dirty="0"/>
              <a:t>, а коренное население в Новгороде — </a:t>
            </a:r>
            <a:r>
              <a:rPr lang="ru-RU" sz="2400" dirty="0" err="1"/>
              <a:t>словене</a:t>
            </a:r>
            <a:r>
              <a:rPr lang="ru-RU" sz="2400" dirty="0"/>
              <a:t>, в Полоцке — кривичи, в Ростове — меря, в </a:t>
            </a:r>
            <a:r>
              <a:rPr lang="ru-RU" sz="2400" dirty="0" err="1"/>
              <a:t>Белоозере</a:t>
            </a:r>
            <a:r>
              <a:rPr lang="ru-RU" sz="2400" dirty="0"/>
              <a:t> — весь, в Муроме — мурома, и над теми всеми властвовал </a:t>
            </a:r>
            <a:r>
              <a:rPr lang="ru-RU" sz="2400" dirty="0" smtClean="0"/>
              <a:t>Рюрик».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Нестор «Повесть временных лет» 1113 г.  </a:t>
            </a:r>
            <a:r>
              <a:rPr lang="ru-RU" sz="2400" b="1" dirty="0" smtClean="0"/>
              <a:t>О призвании Рюрика </a:t>
            </a:r>
            <a:r>
              <a:rPr lang="ru-RU" sz="2400" b="1" dirty="0" err="1" smtClean="0"/>
              <a:t>ильменскими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словенами</a:t>
            </a:r>
            <a:r>
              <a:rPr lang="ru-RU" sz="2400" b="1" dirty="0" smtClean="0"/>
              <a:t>, кривичами, чудью и весью в 862 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284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Князь Рюрик </a:t>
            </a:r>
            <a:r>
              <a:rPr lang="ru-RU" b="1" dirty="0" smtClean="0">
                <a:solidFill>
                  <a:srgbClr val="FF0000"/>
                </a:solidFill>
              </a:rPr>
              <a:t>862 – 879 гг.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Рюрик (Миниатюра из «Царского </a:t>
            </a:r>
            <a:r>
              <a:rPr lang="ru-RU" dirty="0" err="1"/>
              <a:t>титулярника</a:t>
            </a:r>
            <a:r>
              <a:rPr lang="ru-RU" dirty="0"/>
              <a:t>». 17 век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5"/>
            <a:ext cx="3096344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3002642"/>
            <a:ext cx="15240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50851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Герб Старой Ладоги — сокол, падающий вниз (герб Рюрика)</a:t>
            </a:r>
          </a:p>
        </p:txBody>
      </p:sp>
    </p:spTree>
    <p:extLst>
      <p:ext uri="{BB962C8B-B14F-4D97-AF65-F5344CB8AC3E}">
        <p14:creationId xmlns:p14="http://schemas.microsoft.com/office/powerpoint/2010/main" val="1966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Князь Рюрик </a:t>
            </a:r>
            <a:r>
              <a:rPr lang="ru-RU" b="1" dirty="0" smtClean="0">
                <a:solidFill>
                  <a:srgbClr val="FF0000"/>
                </a:solidFill>
              </a:rPr>
              <a:t>862 – 879 гг.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Рюрик на Памятнике «Тысячелетие России»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295232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323231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Монумент</a:t>
            </a:r>
            <a:r>
              <a:rPr lang="ru-RU" sz="2400" dirty="0"/>
              <a:t>, воздвигнутый в Великом Новгороде в </a:t>
            </a:r>
            <a:r>
              <a:rPr lang="ru-RU" sz="2400" b="1" dirty="0">
                <a:solidFill>
                  <a:srgbClr val="FF0000"/>
                </a:solidFill>
              </a:rPr>
              <a:t>1862</a:t>
            </a:r>
            <a:r>
              <a:rPr lang="ru-RU" sz="2400" dirty="0"/>
              <a:t> году в честь тысячелетнего юбилея легендарного призвания варягов на Русь. Авторами проекта памятника являются скульпторы </a:t>
            </a:r>
            <a:r>
              <a:rPr lang="ru-RU" sz="2400" b="1" dirty="0">
                <a:solidFill>
                  <a:srgbClr val="FF0000"/>
                </a:solidFill>
              </a:rPr>
              <a:t>Михаил Микешин, Иван Шредер </a:t>
            </a:r>
            <a:r>
              <a:rPr lang="ru-RU" sz="2400" dirty="0"/>
              <a:t>и архитектор </a:t>
            </a:r>
            <a:r>
              <a:rPr lang="ru-RU" sz="2400" b="1" dirty="0">
                <a:solidFill>
                  <a:srgbClr val="FF0000"/>
                </a:solidFill>
              </a:rPr>
              <a:t>Виктор Гартман. </a:t>
            </a:r>
          </a:p>
        </p:txBody>
      </p:sp>
    </p:spTree>
    <p:extLst>
      <p:ext uri="{BB962C8B-B14F-4D97-AF65-F5344CB8AC3E}">
        <p14:creationId xmlns:p14="http://schemas.microsoft.com/office/powerpoint/2010/main" val="2111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Князь Рюрик </a:t>
            </a:r>
            <a:r>
              <a:rPr lang="ru-RU" b="1" dirty="0" smtClean="0">
                <a:solidFill>
                  <a:srgbClr val="FF0000"/>
                </a:solidFill>
              </a:rPr>
              <a:t>862 – 879 гг.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. В </a:t>
            </a:r>
            <a:r>
              <a:rPr lang="ru-RU" b="1" dirty="0" smtClean="0">
                <a:solidFill>
                  <a:srgbClr val="FF0000"/>
                </a:solidFill>
              </a:rPr>
              <a:t>862 г. </a:t>
            </a:r>
            <a:r>
              <a:rPr lang="ru-RU" dirty="0" smtClean="0"/>
              <a:t>был призван вместе с братьями </a:t>
            </a:r>
            <a:r>
              <a:rPr lang="ru-RU" dirty="0" err="1" smtClean="0"/>
              <a:t>Синеусом</a:t>
            </a:r>
            <a:r>
              <a:rPr lang="ru-RU" dirty="0" smtClean="0"/>
              <a:t> и Трувором княжить в новгородскую землю.</a:t>
            </a:r>
          </a:p>
          <a:p>
            <a:r>
              <a:rPr lang="ru-RU" b="1" dirty="0" smtClean="0"/>
              <a:t>2. </a:t>
            </a:r>
            <a:r>
              <a:rPr lang="ru-RU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864 г., </a:t>
            </a:r>
            <a:r>
              <a:rPr lang="ru-RU" dirty="0" smtClean="0"/>
              <a:t>после смерти братьев, объединил под своей властью северные и северо-западные земли.</a:t>
            </a:r>
          </a:p>
          <a:p>
            <a:r>
              <a:rPr lang="ru-RU" b="1" dirty="0" smtClean="0"/>
              <a:t>3. </a:t>
            </a:r>
            <a:r>
              <a:rPr lang="ru-RU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864 г. </a:t>
            </a:r>
            <a:r>
              <a:rPr lang="ru-RU" dirty="0" smtClean="0"/>
              <a:t>жестоко расправился с восстанием новгородцев под руководством Вадима Храброго.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547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Князь Рюрик (загадочный)</vt:lpstr>
      <vt:lpstr>Внуки Гостомысла.  Илья Сергеевич Глазунов. 1986 г. </vt:lpstr>
      <vt:lpstr>Князь Рюрик 862 – 879 гг.</vt:lpstr>
      <vt:lpstr>Князь Рюрик 862 – 879 гг.</vt:lpstr>
      <vt:lpstr>Князь Рюрик 862 – 879 гг.</vt:lpstr>
      <vt:lpstr>Князь Рюрик 862 – 879 гг.</vt:lpstr>
      <vt:lpstr>Князь Рюрик 862 – 879 гг.</vt:lpstr>
      <vt:lpstr>Князь Рюрик 862 – 879 гг.</vt:lpstr>
      <vt:lpstr>Князь Рюрик 862 – 879 гг.</vt:lpstr>
      <vt:lpstr>Князь Рюрик 862 – 879 гг.</vt:lpstr>
      <vt:lpstr>Результаты деятельности  князя Рюрика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</dc:title>
  <dc:creator>санек</dc:creator>
  <cp:lastModifiedBy>санек</cp:lastModifiedBy>
  <cp:revision>13</cp:revision>
  <dcterms:created xsi:type="dcterms:W3CDTF">2015-01-30T15:22:00Z</dcterms:created>
  <dcterms:modified xsi:type="dcterms:W3CDTF">2015-01-30T19:46:01Z</dcterms:modified>
</cp:coreProperties>
</file>