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84" r:id="rId2"/>
    <p:sldId id="289" r:id="rId3"/>
    <p:sldId id="256" r:id="rId4"/>
    <p:sldId id="285" r:id="rId5"/>
    <p:sldId id="279" r:id="rId6"/>
    <p:sldId id="288" r:id="rId7"/>
    <p:sldId id="257" r:id="rId8"/>
    <p:sldId id="280" r:id="rId9"/>
    <p:sldId id="258" r:id="rId10"/>
    <p:sldId id="259" r:id="rId11"/>
    <p:sldId id="261" r:id="rId12"/>
    <p:sldId id="286" r:id="rId13"/>
    <p:sldId id="262" r:id="rId14"/>
    <p:sldId id="264" r:id="rId15"/>
    <p:sldId id="263" r:id="rId16"/>
    <p:sldId id="265" r:id="rId17"/>
    <p:sldId id="266" r:id="rId18"/>
    <p:sldId id="269" r:id="rId19"/>
    <p:sldId id="267" r:id="rId20"/>
    <p:sldId id="268" r:id="rId21"/>
    <p:sldId id="281" r:id="rId22"/>
    <p:sldId id="282" r:id="rId23"/>
    <p:sldId id="270" r:id="rId24"/>
    <p:sldId id="273" r:id="rId25"/>
    <p:sldId id="274" r:id="rId26"/>
    <p:sldId id="276" r:id="rId27"/>
    <p:sldId id="277" r:id="rId28"/>
    <p:sldId id="278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53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5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53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3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538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3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3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4035EC-EF1F-4FCD-808A-0B56B0D08D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6611-1861-47CB-AFBD-352F7F128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F440-674A-4DDC-A8E9-4EB002FFC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7234-BA4F-4E38-BAB1-801817E13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907C3-466B-476B-A8D3-BFAF1D8D7A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5D34-FB4B-4A28-BCE8-DB454AD44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F0DC-C048-4E1C-A660-BD8BFA54B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8330-E528-442A-AAE0-65FD9D463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B3C56-8F98-45B2-9751-CAEB174FC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6529-9C9F-412A-BFA9-F4212CE95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D534-4EB0-4773-8C5E-31D76CCFB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3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3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3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3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3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3958E11-6219-4584-A04E-6A5A4FEFA27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16113"/>
            <a:ext cx="8229600" cy="1828800"/>
          </a:xfrm>
        </p:spPr>
        <p:txBody>
          <a:bodyPr/>
          <a:lstStyle/>
          <a:p>
            <a:r>
              <a:rPr lang="ru-RU"/>
              <a:t>Столыпинская программа модернизации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Документ 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  «Дикая, полуголодная деревня, не привыкшая уважать ни свою, ни чужую собственность, не боявшаяся, действуя миром, никакой ответственности, всегда будет представлять горючий материал, готовый вспыхнуть по каждому поводу».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/>
              <a:t>Цель: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ru-RU"/>
              <a:t>          «успокоение» страны, отвлечение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крестьян от стремления к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принудительному отчуждению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помещичьей земли.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Документ 2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«Не в крупном землевладении сила России. Большие имения отжили свой век. Их, как бездоходные, сами владельцы начали продавать Крестьянскому банку. Опора России не в них…» Единоличное хозяйство мелких земельных собственников – «основная ячейка государства, являющаяся противником всяких разрушительных теорий».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algn="l"/>
            <a:r>
              <a:rPr lang="ru-RU" sz="5400"/>
              <a:t>Цель: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ru-RU"/>
              <a:t>             создание социальной и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экономической опоры монархии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в лице зажиточных крестьян.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ru-RU"/>
              <a:t>Документ 3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  «Главное богатство и мощь государства не в казне и казённом имуществе, а в богатеющем и крепком населении.»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algn="l"/>
            <a:r>
              <a:rPr lang="ru-RU" sz="5400"/>
              <a:t>Цель: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r>
              <a:rPr lang="ru-RU"/>
              <a:t>         </a:t>
            </a:r>
            <a:r>
              <a:rPr lang="ru-RU" sz="3600"/>
              <a:t>продолжение модернизации  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          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b="1"/>
              <a:t>9 ноября 1906 года-</a:t>
            </a:r>
            <a:r>
              <a:rPr lang="ru-RU" sz="4400" b="1"/>
              <a:t> </a:t>
            </a:r>
            <a:br>
              <a:rPr lang="ru-RU" sz="4400" b="1"/>
            </a:br>
            <a:r>
              <a:rPr lang="ru-RU" sz="4400"/>
              <a:t/>
            </a:r>
            <a:br>
              <a:rPr lang="ru-RU" sz="4400"/>
            </a:br>
            <a:r>
              <a:rPr lang="ru-RU" sz="4400"/>
              <a:t>    </a:t>
            </a:r>
            <a:r>
              <a:rPr lang="ru-RU" sz="4400" i="1"/>
              <a:t>начало проведения </a:t>
            </a:r>
            <a:r>
              <a:rPr lang="en-US" sz="4400" i="1"/>
              <a:t>  </a:t>
            </a:r>
            <a:br>
              <a:rPr lang="en-US" sz="4400" i="1"/>
            </a:br>
            <a:r>
              <a:rPr lang="en-US" sz="4400" i="1"/>
              <a:t>    </a:t>
            </a:r>
            <a:r>
              <a:rPr lang="ru-RU" sz="4400" i="1"/>
              <a:t>аграрной   </a:t>
            </a:r>
            <a:br>
              <a:rPr lang="ru-RU" sz="4400" i="1"/>
            </a:br>
            <a:r>
              <a:rPr lang="ru-RU" sz="4400" i="1"/>
              <a:t>    реформы П.А.Столыпина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Основные направления реформы: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Создание новых форм землевладения и землепользования.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1.Разрушение общины. Превращение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крестьян в частных собственников своих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наделов.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2.Создание хуторов и отрубов.</a:t>
            </a:r>
          </a:p>
          <a:p>
            <a:pPr>
              <a:lnSpc>
                <a:spcPct val="90000"/>
              </a:lnSpc>
            </a:pPr>
            <a:r>
              <a:rPr lang="ru-RU" sz="2400"/>
              <a:t>Государственная помощь крестьянам через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Крестьянский банк.</a:t>
            </a:r>
          </a:p>
          <a:p>
            <a:pPr>
              <a:lnSpc>
                <a:spcPct val="90000"/>
              </a:lnSpc>
            </a:pPr>
            <a:r>
              <a:rPr lang="ru-RU" sz="2400"/>
              <a:t>Переселение крестьян.</a:t>
            </a:r>
          </a:p>
          <a:p>
            <a:pPr>
              <a:lnSpc>
                <a:spcPct val="90000"/>
              </a:lnSpc>
            </a:pPr>
            <a:r>
              <a:rPr lang="ru-RU" sz="2400"/>
              <a:t>Развитие крестьянской кооперации.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l"/>
            <a:r>
              <a:rPr lang="ru-RU" sz="2400" b="1"/>
              <a:t>Из указа « О дополнении некоторых постановлений действующего закона, касающихся крестьянского землевладения и землепользования»,</a:t>
            </a:r>
            <a:br>
              <a:rPr lang="ru-RU" sz="2400" b="1"/>
            </a:br>
            <a:r>
              <a:rPr lang="ru-RU" sz="2400" b="1"/>
              <a:t> 9 ноября 1906 г.: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/>
              <a:t>« Каждый домохозяин, владеющий надельною  землёю на общинном праве, может во всякое время требовать укрепления за собой в личную собственность причитающейся ему части из означенной земли…</a:t>
            </a:r>
          </a:p>
          <a:p>
            <a:pPr>
              <a:lnSpc>
                <a:spcPct val="90000"/>
              </a:lnSpc>
            </a:pPr>
            <a:r>
              <a:rPr lang="ru-RU" sz="2800" i="1"/>
              <a:t>Каждый домохозяин, за коим закреплены участки надельной земли… имеет право… требовать, чтобы общество выделило ему взамен сих участков соответственный участок, по возможности, к одному месту».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/>
              <a:t>Отруб -</a:t>
            </a: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     </a:t>
            </a:r>
            <a:r>
              <a:rPr lang="ru-RU" sz="3600"/>
              <a:t>отдельный участок    </a:t>
            </a:r>
            <a:br>
              <a:rPr lang="ru-RU" sz="3600"/>
            </a:br>
            <a:r>
              <a:rPr lang="ru-RU" sz="3600"/>
              <a:t>                  земли, выделенный    </a:t>
            </a:r>
            <a:br>
              <a:rPr lang="ru-RU" sz="3600"/>
            </a:br>
            <a:r>
              <a:rPr lang="ru-RU" sz="3600"/>
              <a:t>                  крестьянину при выходе  </a:t>
            </a:r>
            <a:br>
              <a:rPr lang="ru-RU" sz="3600"/>
            </a:br>
            <a:r>
              <a:rPr lang="ru-RU" sz="3600"/>
              <a:t>                  из общины с  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                     сохранением </a:t>
            </a:r>
            <a:br>
              <a:rPr lang="ru-RU" sz="3600"/>
            </a:br>
            <a:r>
              <a:rPr lang="ru-RU" sz="3600"/>
              <a:t>                  его двора в деревне.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2665412"/>
          </a:xfrm>
        </p:spPr>
        <p:txBody>
          <a:bodyPr/>
          <a:lstStyle/>
          <a:p>
            <a:r>
              <a:rPr lang="ru-RU"/>
              <a:t>Столыпинская программа модернизации России.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19475" y="4221163"/>
            <a:ext cx="5267325" cy="19097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             Презентация подготовлена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             учителем истории МОУ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             СОШ №6 г. Сердобска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             Дерябиной С.А.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/>
              <a:t>Хутор -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</a:t>
            </a:r>
            <a:r>
              <a:rPr lang="ru-RU" sz="3600"/>
              <a:t>обособленное крестьянское  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                поселение.</a:t>
            </a:r>
          </a:p>
        </p:txBody>
      </p:sp>
      <p:pic>
        <p:nvPicPr>
          <p:cNvPr id="151557" name="Рисунок 3" descr="Стлыпин осматривает хут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284538"/>
            <a:ext cx="4141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908175" y="6165850"/>
            <a:ext cx="540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Столыпин осматривает хуторское хозяйство.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085137" cy="5505450"/>
          </a:xfrm>
          <a:prstGeom prst="rect">
            <a:avLst/>
          </a:prstGeom>
          <a:noFill/>
        </p:spPr>
      </p:pic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r>
              <a:rPr lang="ru-RU" sz="2000"/>
              <a:t>Какие формы землепользования пользовались наибольшей популярностью в Пензенской губернии?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875587" cy="2495550"/>
          </a:xfrm>
          <a:prstGeom prst="rect">
            <a:avLst/>
          </a:prstGeom>
          <a:noFill/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068638"/>
            <a:ext cx="3625850" cy="3576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/>
              <a:t>Заполните таблицу</a:t>
            </a:r>
            <a:r>
              <a:rPr lang="ru-RU" sz="4000" i="1"/>
              <a:t> </a:t>
            </a:r>
            <a:br>
              <a:rPr lang="ru-RU" sz="4000" i="1"/>
            </a:br>
            <a:r>
              <a:rPr lang="ru-RU" sz="2800" b="1"/>
              <a:t>«Результаты аграрной политики П.А.Столыпина».</a:t>
            </a:r>
          </a:p>
        </p:txBody>
      </p:sp>
      <p:graphicFrame>
        <p:nvGraphicFramePr>
          <p:cNvPr id="153706" name="Group 106"/>
          <p:cNvGraphicFramePr>
            <a:graphicFrameLocks noGrp="1"/>
          </p:cNvGraphicFramePr>
          <p:nvPr/>
        </p:nvGraphicFramePr>
        <p:xfrm>
          <a:off x="468313" y="1700213"/>
          <a:ext cx="8207375" cy="4407408"/>
        </p:xfrm>
        <a:graphic>
          <a:graphicData uri="http://schemas.openxmlformats.org/drawingml/2006/table">
            <a:tbl>
              <a:tblPr/>
              <a:tblGrid>
                <a:gridCol w="1871662"/>
                <a:gridCol w="1944688"/>
                <a:gridCol w="2232025"/>
                <a:gridCol w="215900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Создание новых форм землевладения и землепользования.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Переселение крестьян.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Развитие крестьянской кооперации.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Положительные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Положительные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«Результаты аграрной политики П.А.Столыпина».</a:t>
            </a:r>
          </a:p>
        </p:txBody>
      </p:sp>
      <p:graphicFrame>
        <p:nvGraphicFramePr>
          <p:cNvPr id="156735" name="Group 63"/>
          <p:cNvGraphicFramePr>
            <a:graphicFrameLocks noGrp="1"/>
          </p:cNvGraphicFramePr>
          <p:nvPr/>
        </p:nvGraphicFramePr>
        <p:xfrm>
          <a:off x="539750" y="1341438"/>
          <a:ext cx="8207375" cy="5074984"/>
        </p:xfrm>
        <a:graphic>
          <a:graphicData uri="http://schemas.openxmlformats.org/drawingml/2006/table">
            <a:tbl>
              <a:tblPr/>
              <a:tblGrid>
                <a:gridCol w="1871663"/>
                <a:gridCol w="1944687"/>
                <a:gridCol w="2232025"/>
                <a:gridCol w="2159000"/>
              </a:tblGrid>
              <a:tr h="1279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Создание новых форм землевладения и землепользования.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Переселение крестьян.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Развитие крестьянской кооперации.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Положительные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Положительные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Отрицательные результаты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-К 1916г. из общины выделилось 25-27% крестьянских дворов, было создано 1,6 млн. хуторов и отрубов.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Рост с/х производства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(к 1915г. сбор зерна вырос в 1,7 раза), совершенствование агротехники.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Рост экспорта хлеба.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Община не была разрушена. Из неё вышло 25% крестьянских хозяйств.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Ускорился процесс расслоение крестьянства.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Возросли противоречия в деревне.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 Урал переселилось более 3 млн. крестьян.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Освоено 30 млн. десятин целинных земель.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Развивалась крестьянская кооперация.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Проблема малоземелья не была решена.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16% крестьян вернулись назад.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Конфликты переселенцев с местным населением.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196975"/>
            <a:ext cx="8229600" cy="1828800"/>
          </a:xfrm>
        </p:spPr>
        <p:txBody>
          <a:bodyPr/>
          <a:lstStyle/>
          <a:p>
            <a:r>
              <a:rPr lang="ru-RU" sz="4400"/>
              <a:t>1.Были ли достигнуты цели аграрной реформы?</a:t>
            </a:r>
            <a:br>
              <a:rPr lang="ru-RU" sz="4400"/>
            </a:br>
            <a:r>
              <a:rPr lang="ru-RU" sz="4400"/>
              <a:t>2. В чём вы видите причины незавершённости реформы?</a:t>
            </a:r>
          </a:p>
        </p:txBody>
      </p:sp>
      <p:pic>
        <p:nvPicPr>
          <p:cNvPr id="157702" name="Содержимое 3" descr="Взрыв дома Столыпи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89363"/>
            <a:ext cx="3279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313" y="6381750"/>
            <a:ext cx="414496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Дача Столыпина после взрыва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Причины незавершённости реформы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ru-RU"/>
              <a:t>Незначительные временные сроки</a:t>
            </a:r>
          </a:p>
          <a:p>
            <a:r>
              <a:rPr lang="ru-RU"/>
              <a:t>Отсутствие поддержки со стороны правых и левых политических сил</a:t>
            </a:r>
          </a:p>
          <a:p>
            <a:r>
              <a:rPr lang="ru-RU"/>
              <a:t>Половинчатость реформы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860800"/>
            <a:ext cx="3276600" cy="270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/>
              <a:t>Значение реформы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700213"/>
            <a:ext cx="4897438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Несмотря на трудности и незавершённость преобразований, реформа способствовала развитию страны по пути модернизации.</a:t>
            </a:r>
          </a:p>
        </p:txBody>
      </p:sp>
      <p:pic>
        <p:nvPicPr>
          <p:cNvPr id="162820" name="Picture 4" descr="памятник столып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r>
              <a:rPr lang="ru-RU" sz="4400"/>
              <a:t>В чем состоит двойственность политики П.А.Столыпина?</a:t>
            </a:r>
          </a:p>
        </p:txBody>
      </p:sp>
      <p:pic>
        <p:nvPicPr>
          <p:cNvPr id="163846" name="Рисунок 5" descr="Столыпин 3.jpg"/>
          <p:cNvPicPr>
            <a:picLocks noChangeAspect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924175"/>
            <a:ext cx="3068637" cy="3600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Ниже приведены две точки зрения на деятельность П.А. Столыпина: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1. Деятельность Столыпина была сопряжена с нарушением прав народа и направлена на уничтожение или ограничение демократических достижений революции 1905-1907гг.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2.Политика Столыпина была направлена на создание стабильного правового государства в России и сохранение основ политического режима, установившегося с 1905 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/>
              <a:t>       </a:t>
            </a:r>
            <a:r>
              <a:rPr lang="ru-RU" sz="2400" b="1" i="1"/>
              <a:t>Какая точка зрения кажется вам более предпочтительной? Аргументируйте свой ответ.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Цели урока: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   Сформировать у учащихся представление   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о характере политики П.А.Столыпина;</a:t>
            </a:r>
          </a:p>
          <a:p>
            <a:r>
              <a:rPr lang="ru-RU" sz="2800"/>
              <a:t>   познакомить учащихся с целями,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содержанием, итогами аграрной реформы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П.А. Столыпина: </a:t>
            </a:r>
          </a:p>
          <a:p>
            <a:r>
              <a:rPr lang="ru-RU" sz="2800"/>
              <a:t>   продолжить формирование  умений 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работать с историческими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документами.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/>
            </a:r>
            <a:br>
              <a:rPr lang="ru-RU" sz="4800"/>
            </a:br>
            <a:r>
              <a:rPr lang="ru-RU" sz="4800"/>
              <a:t>План.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211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4000"/>
              <a:t>«Успокоение страны».</a:t>
            </a:r>
          </a:p>
          <a:p>
            <a:pPr marL="609600" indent="-609600">
              <a:buFontTx/>
              <a:buAutoNum type="arabicPeriod"/>
            </a:pPr>
            <a:r>
              <a:rPr lang="ru-RU" sz="4000"/>
              <a:t>Аграрная реформа.</a:t>
            </a:r>
          </a:p>
          <a:p>
            <a:pPr marL="609600" indent="-609600">
              <a:buFontTx/>
              <a:buNone/>
            </a:pPr>
            <a:r>
              <a:rPr lang="ru-RU" sz="4000"/>
              <a:t>3.  Одинокий реформатор.</a:t>
            </a:r>
            <a:r>
              <a:rPr lang="ru-RU"/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613" cy="1143000"/>
          </a:xfrm>
        </p:spPr>
        <p:txBody>
          <a:bodyPr/>
          <a:lstStyle/>
          <a:p>
            <a:r>
              <a:rPr lang="ru-RU" sz="3600"/>
              <a:t>Пётр Аркадьевич Столыпин</a:t>
            </a:r>
            <a:br>
              <a:rPr lang="ru-RU" sz="3600"/>
            </a:br>
            <a:r>
              <a:rPr lang="ru-RU" sz="3600"/>
              <a:t>(1862-1911)</a:t>
            </a:r>
          </a:p>
        </p:txBody>
      </p:sp>
      <p:pic>
        <p:nvPicPr>
          <p:cNvPr id="165895" name="Содержимое 3" descr="Столыпин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3235325" cy="4530725"/>
          </a:xfrm>
          <a:noFill/>
          <a:ln/>
        </p:spPr>
      </p:pic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4140200" y="2636838"/>
            <a:ext cx="46101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Вспомните, какие реформы предлагал осуществить </a:t>
            </a:r>
            <a:b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П.А. Столыпин в программе деятельности правительства </a:t>
            </a:r>
            <a:b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25 августа 1906г.?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Планировались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r>
              <a:rPr lang="ru-RU"/>
              <a:t>Аграрная реформа</a:t>
            </a:r>
          </a:p>
          <a:p>
            <a:r>
              <a:rPr lang="ru-RU"/>
              <a:t>Введение нового рабочего законодательства</a:t>
            </a:r>
          </a:p>
          <a:p>
            <a:r>
              <a:rPr lang="ru-RU"/>
              <a:t>Реорганизация местного самоуправления</a:t>
            </a:r>
          </a:p>
          <a:p>
            <a:r>
              <a:rPr lang="ru-RU"/>
              <a:t>Развитие судебной реформы</a:t>
            </a:r>
          </a:p>
          <a:p>
            <a:r>
              <a:rPr lang="ru-RU"/>
              <a:t>Реформа образования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«Успокоение страны"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 </a:t>
            </a:r>
            <a:r>
              <a:rPr lang="ru-RU" b="1"/>
              <a:t>Борьба с революционным движением</a:t>
            </a:r>
          </a:p>
          <a:p>
            <a:r>
              <a:rPr lang="ru-RU"/>
              <a:t>Казни</a:t>
            </a:r>
          </a:p>
          <a:p>
            <a:r>
              <a:rPr lang="ru-RU"/>
              <a:t>Ссылки</a:t>
            </a:r>
          </a:p>
          <a:p>
            <a:r>
              <a:rPr lang="ru-RU"/>
              <a:t>Каторга</a:t>
            </a:r>
          </a:p>
          <a:p>
            <a:r>
              <a:rPr lang="ru-RU"/>
              <a:t>Тюремное заключение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4651375" y="1600200"/>
            <a:ext cx="4035425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  Борьба с легальным оппозиционным движением</a:t>
            </a:r>
          </a:p>
          <a:p>
            <a:r>
              <a:rPr lang="ru-RU"/>
              <a:t>Закрытие органов печати</a:t>
            </a:r>
          </a:p>
          <a:p>
            <a:r>
              <a:rPr lang="ru-RU"/>
              <a:t>Ликвидация обществ и организаций 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2555875" y="1052513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5508625" y="1125538"/>
            <a:ext cx="11509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С 1907 по 1909 гг. был казнён 2681 человек.</a:t>
            </a:r>
          </a:p>
          <a:p>
            <a:r>
              <a:rPr lang="ru-RU"/>
              <a:t>Тысячи были отправлены в ссылку, на каторжные работы, в тюремное заключение.</a:t>
            </a:r>
          </a:p>
        </p:txBody>
      </p:sp>
      <p:pic>
        <p:nvPicPr>
          <p:cNvPr id="168967" name="Picture 7" descr="Рисунок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5513" y="1700213"/>
            <a:ext cx="3149600" cy="4397375"/>
          </a:xfrm>
          <a:noFill/>
          <a:ln w="76200">
            <a:solidFill>
              <a:schemeClr val="hlink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1600200"/>
            <a:ext cx="8229600" cy="1828800"/>
          </a:xfrm>
        </p:spPr>
        <p:txBody>
          <a:bodyPr/>
          <a:lstStyle/>
          <a:p>
            <a:r>
              <a:rPr lang="ru-RU" sz="3600"/>
              <a:t>На основании высказываний </a:t>
            </a:r>
            <a:br>
              <a:rPr lang="ru-RU" sz="3600"/>
            </a:br>
            <a:r>
              <a:rPr lang="ru-RU" sz="3600"/>
              <a:t>П.А. Столыпина сформулируйте основные цели проведения аграрной реформы.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226</TotalTime>
  <Words>760</Words>
  <Application>Microsoft Office PowerPoint</Application>
  <PresentationFormat>Экран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Wingdings</vt:lpstr>
      <vt:lpstr>Constantia</vt:lpstr>
      <vt:lpstr>Лучи</vt:lpstr>
      <vt:lpstr>Столыпинская программа модернизации России.</vt:lpstr>
      <vt:lpstr>Столыпинская программа модернизации России.</vt:lpstr>
      <vt:lpstr>Цели урока:</vt:lpstr>
      <vt:lpstr> План.</vt:lpstr>
      <vt:lpstr>Пётр Аркадьевич Столыпин (1862-1911)</vt:lpstr>
      <vt:lpstr>Планировались</vt:lpstr>
      <vt:lpstr>«Успокоение страны"</vt:lpstr>
      <vt:lpstr>Слайд 8</vt:lpstr>
      <vt:lpstr>На основании высказываний  П.А. Столыпина сформулируйте основные цели проведения аграрной реформы. </vt:lpstr>
      <vt:lpstr>Документ 1</vt:lpstr>
      <vt:lpstr>Цель:</vt:lpstr>
      <vt:lpstr>Документ 2</vt:lpstr>
      <vt:lpstr>Цель:</vt:lpstr>
      <vt:lpstr>Документ 3</vt:lpstr>
      <vt:lpstr>Цель:</vt:lpstr>
      <vt:lpstr>9 ноября 1906 года-       начало проведения        аграрной        реформы П.А.Столыпина</vt:lpstr>
      <vt:lpstr>Основные направления реформы:</vt:lpstr>
      <vt:lpstr>Из указа « О дополнении некоторых постановлений действующего закона, касающихся крестьянского землевладения и землепользования»,  9 ноября 1906 г.:</vt:lpstr>
      <vt:lpstr>Отруб -</vt:lpstr>
      <vt:lpstr>Хутор -</vt:lpstr>
      <vt:lpstr>Какие формы землепользования пользовались наибольшей популярностью в Пензенской губернии?</vt:lpstr>
      <vt:lpstr>Слайд 22</vt:lpstr>
      <vt:lpstr>Заполните таблицу  «Результаты аграрной политики П.А.Столыпина».</vt:lpstr>
      <vt:lpstr>«Результаты аграрной политики П.А.Столыпина».</vt:lpstr>
      <vt:lpstr>1.Были ли достигнуты цели аграрной реформы? 2. В чём вы видите причины незавершённости реформы?</vt:lpstr>
      <vt:lpstr>Причины незавершённости реформы</vt:lpstr>
      <vt:lpstr>Значение реформы</vt:lpstr>
      <vt:lpstr>В чем состоит двойственность политики П.А.Столыпина?</vt:lpstr>
      <vt:lpstr>Ниже приведены две точки зрения на деятельность П.А. Столыпина: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7</cp:revision>
  <dcterms:created xsi:type="dcterms:W3CDTF">2010-11-14T15:17:24Z</dcterms:created>
  <dcterms:modified xsi:type="dcterms:W3CDTF">2015-01-31T12:36:58Z</dcterms:modified>
</cp:coreProperties>
</file>