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421481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Великая отечественная война на страницах пожелтевших книг..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16" y="4643446"/>
            <a:ext cx="1928826" cy="135732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Подготовила     презентацию   учитель  истории 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Семенец Ирина Викторовна</a:t>
            </a:r>
            <a:endParaRPr lang="ru-RU" sz="1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i="1" dirty="0" err="1" smtClean="0"/>
              <a:t>Сергей</a:t>
            </a:r>
            <a:r>
              <a:rPr lang="uk-UA" sz="4000" b="1" i="1" dirty="0" smtClean="0"/>
              <a:t> Смирнов </a:t>
            </a:r>
            <a:r>
              <a:rPr lang="uk-UA" sz="4000" b="1" i="1" dirty="0" err="1" smtClean="0"/>
              <a:t>“Брестская</a:t>
            </a:r>
            <a:r>
              <a:rPr lang="uk-UA" sz="4000" b="1" i="1" dirty="0" smtClean="0"/>
              <a:t> </a:t>
            </a:r>
            <a:r>
              <a:rPr lang="uk-UA" sz="4000" b="1" i="1" dirty="0" err="1" smtClean="0"/>
              <a:t>Крепость”</a:t>
            </a:r>
            <a:endParaRPr lang="ru-RU" sz="40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920085"/>
            <a:ext cx="3786214" cy="372349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Сергей </a:t>
            </a:r>
            <a:r>
              <a:rPr lang="ru-RU" dirty="0" smtClean="0"/>
              <a:t>Смирнов </a:t>
            </a:r>
            <a:r>
              <a:rPr lang="ru-RU" dirty="0" smtClean="0"/>
              <a:t>воссоздал  невероятный подвиг людей, который долго оставался полностью неизвестным. Героизм  в  бою  защитников  крепости  был  продолжен отважным  стремлением  писателя  рассказать   честную,   полную   драматизма правду.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392909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12" y="5214950"/>
            <a:ext cx="1857388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2852"/>
            <a:ext cx="8999538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i="1" dirty="0" err="1" smtClean="0">
                <a:solidFill>
                  <a:srgbClr val="7030A0"/>
                </a:solidFill>
              </a:rPr>
              <a:t>Алекс</a:t>
            </a:r>
            <a:r>
              <a:rPr lang="ru-RU" sz="2800" i="1" dirty="0" smtClean="0">
                <a:solidFill>
                  <a:srgbClr val="7030A0"/>
                </a:solidFill>
              </a:rPr>
              <a:t>и</a:t>
            </a:r>
            <a:r>
              <a:rPr lang="uk-UA" sz="2800" i="1" dirty="0" err="1" smtClean="0">
                <a:solidFill>
                  <a:srgbClr val="7030A0"/>
                </a:solidFill>
              </a:rPr>
              <a:t>евич</a:t>
            </a:r>
            <a:r>
              <a:rPr lang="uk-UA" sz="2800" i="1" dirty="0" smtClean="0">
                <a:solidFill>
                  <a:srgbClr val="7030A0"/>
                </a:solidFill>
              </a:rPr>
              <a:t>  </a:t>
            </a:r>
            <a:r>
              <a:rPr lang="uk-UA" sz="2800" i="1" dirty="0" smtClean="0">
                <a:solidFill>
                  <a:srgbClr val="7030A0"/>
                </a:solidFill>
              </a:rPr>
              <a:t>Светлана Александровна</a:t>
            </a:r>
            <a:br>
              <a:rPr lang="uk-UA" sz="2800" i="1" dirty="0" smtClean="0">
                <a:solidFill>
                  <a:srgbClr val="7030A0"/>
                </a:solidFill>
              </a:rPr>
            </a:br>
            <a:r>
              <a:rPr lang="ru-RU" sz="2800" i="1" dirty="0" smtClean="0">
                <a:solidFill>
                  <a:srgbClr val="7030A0"/>
                </a:solidFill>
              </a:rPr>
              <a:t>«</a:t>
            </a:r>
            <a:r>
              <a:rPr lang="ru-RU" sz="2800" dirty="0" smtClean="0">
                <a:solidFill>
                  <a:srgbClr val="7030A0"/>
                </a:solidFill>
              </a:rPr>
              <a:t>У войны — не женское лицо…»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На самой страшной войне XX века женщине пришлось стать солдатом. Она не только спасала, перевязывала раненых, а и стреляла из «</a:t>
            </a:r>
            <a:r>
              <a:rPr lang="ru-RU" b="1" i="1" dirty="0" err="1" smtClean="0"/>
              <a:t>снайперки</a:t>
            </a:r>
            <a:r>
              <a:rPr lang="ru-RU" b="1" i="1" dirty="0" smtClean="0"/>
              <a:t>», бомбила, подрывала мосты, ходила в разведку, брала языка. Женщина убивала. Она убивала врага, обрушившегося с невиданной жестокостью на ее землю, на ее дом, на ее детей. Это была величайшая жертва, принесенная ими на алтарь Победы. И бессмертный подвиг, всю глубину которого мы с годами мирной жизни постигаем.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6"/>
            <a:ext cx="3113193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214446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"Я верила, что ты придешь. Я за тебя молилась день и ночь"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407196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572000" y="1928802"/>
            <a:ext cx="4214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ВОСПОМИНАНИЯ :</a:t>
            </a:r>
          </a:p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"Ехали много суток... Вышли с девочками на какой-то станции с ведром, чтобы воды набрать. Оглянулись и ахнули: один за одним шли составы, и там одни девушки. Поют. Машут нам - кто косынками, кто пилотками. Стало понятно: мужиков не хватает, полегли они, в земле. Или в плену. Теперь мы вместо них... Мама написала мне молитву. Я положила ее в медальон. Может, и помогло - я вернулась домой. Я перед боем медальон целовала..."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4071966" cy="432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643438" y="785794"/>
            <a:ext cx="421484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"И когда он появился третий раз, это же одно мгновенье - то появится, то скроется, - я решила стрелять. Решилась, и вдруг такая мысль мелькнула: это же человек, хоть он враг, но человек, и у меня как-то начали дрожать руки, по всему телу пошла дрожь, озноб. Какой-то страх... Ко мне иногда во сне и сейчас возвращается это ощущение... После фанерных мишеней стрелять в живого человека было трудно. Я же его вижу в оптический прицел, хорошо вижу. Как будто он близко... И внутри у меня что-то противится... Что-то не дает, не могу решиться. Но я взяла себя в руки, нажала спусковой крючок... Не сразу у нас получилось. Не женское это дело - ненавидеть и убивать. Не наше... Надо было себя убеждать. Уговаривать..."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357826"/>
            <a:ext cx="4071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solidFill>
                  <a:srgbClr val="002060"/>
                </a:solidFill>
              </a:rPr>
              <a:t>Клавдия Григорьевна Крохина, старший сержант, снайпер (фрагмент воспоминаний из книги Светланы Алексиевич "У войны не женское лицо") Затаился снайпер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Людмила  Никольская «Должна остаться живой!!!!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920875"/>
            <a:ext cx="3786214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928802"/>
            <a:ext cx="403860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57158" y="4643446"/>
            <a:ext cx="45720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Обыкновенная ленинградская девочка проявляет подлинное мужество, переживает трагические моменты, проходит настоящие приключения, помогая добру в его борьбе со злом. 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458</Words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Великая отечественная война на страницах пожелтевших книг..</vt:lpstr>
      <vt:lpstr>Сергей Смирнов “Брестская Крепость”</vt:lpstr>
      <vt:lpstr>Слайд 3</vt:lpstr>
      <vt:lpstr>Алексиевич  Светлана Александровна «У войны — не женское лицо…»</vt:lpstr>
      <vt:lpstr>"Я верила, что ты придешь. Я за тебя молилась день и ночь"</vt:lpstr>
      <vt:lpstr>Слайд 6</vt:lpstr>
      <vt:lpstr>Людмила  Никольская «Должна остаться живой!!!!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«10  ЛУЧШИХ КНИГ ПО ИСТОРИИ»</dc:title>
  <dc:creator>Денис</dc:creator>
  <cp:lastModifiedBy>Денис</cp:lastModifiedBy>
  <cp:revision>13</cp:revision>
  <dcterms:created xsi:type="dcterms:W3CDTF">2014-06-19T21:04:26Z</dcterms:created>
  <dcterms:modified xsi:type="dcterms:W3CDTF">2015-01-07T16:51:42Z</dcterms:modified>
</cp:coreProperties>
</file>