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2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1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19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4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86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9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6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4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6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1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5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5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3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DACE-2B4B-44C4-AB2B-A3BFC66D342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615FC3-3C58-491F-AFD1-E983EDA43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449816" cy="41044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Повторительно-обобщающий урок по теме: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Египет»</a:t>
            </a:r>
            <a:endParaRPr lang="ru-RU" sz="6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715000"/>
            <a:ext cx="8305800" cy="1143000"/>
          </a:xfrm>
        </p:spPr>
        <p:txBody>
          <a:bodyPr/>
          <a:lstStyle/>
          <a:p>
            <a:pPr algn="r"/>
            <a:r>
              <a:rPr lang="ru-RU" sz="2400" dirty="0" smtClean="0"/>
              <a:t>МБОУ СОШ №138</a:t>
            </a:r>
          </a:p>
          <a:p>
            <a:pPr algn="r"/>
            <a:r>
              <a:rPr lang="ru-RU" sz="2400" dirty="0" smtClean="0"/>
              <a:t>Степашина </a:t>
            </a:r>
            <a:r>
              <a:rPr lang="ru-RU" sz="2400" dirty="0" smtClean="0"/>
              <a:t>Н.Г.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Французский ученый, первым прочитавший древнеегипетскую надпись</a:t>
            </a:r>
            <a:endParaRPr lang="ru-RU" dirty="0"/>
          </a:p>
        </p:txBody>
      </p:sp>
      <p:pic>
        <p:nvPicPr>
          <p:cNvPr id="4" name="Picture 4" descr="Шамполь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507472" cy="40317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7024" y="2780928"/>
            <a:ext cx="5096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Франсуа  </a:t>
            </a:r>
          </a:p>
          <a:p>
            <a:r>
              <a:rPr lang="ru-RU" sz="6000" dirty="0" smtClean="0"/>
              <a:t>Шампольон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«Царь богов», главный бог в Египте</a:t>
            </a:r>
            <a:endParaRPr lang="ru-RU" dirty="0"/>
          </a:p>
        </p:txBody>
      </p:sp>
      <p:pic>
        <p:nvPicPr>
          <p:cNvPr id="4" name="Picture 3" descr="Амон-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688632" cy="4279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44522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АМОН-РА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5417" y="271605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Древнеегипетский царь</a:t>
            </a:r>
            <a:br>
              <a:rPr lang="ru-RU" dirty="0" smtClean="0"/>
            </a:br>
            <a:r>
              <a:rPr lang="ru-RU" dirty="0" smtClean="0"/>
              <a:t>(общее название)</a:t>
            </a:r>
            <a:endParaRPr lang="ru-RU" dirty="0"/>
          </a:p>
        </p:txBody>
      </p:sp>
      <p:pic>
        <p:nvPicPr>
          <p:cNvPr id="4" name="Picture 3" descr="Фараон на тро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90754"/>
            <a:ext cx="1866900" cy="4457700"/>
          </a:xfrm>
          <a:prstGeom prst="rect">
            <a:avLst/>
          </a:prstGeom>
          <a:noFill/>
        </p:spPr>
      </p:pic>
      <p:pic>
        <p:nvPicPr>
          <p:cNvPr id="5" name="Picture 4" descr="2_2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065" y="1905000"/>
            <a:ext cx="2222500" cy="4537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67499" y="2595765"/>
            <a:ext cx="403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Фараон</a:t>
            </a:r>
            <a:endParaRPr lang="ru-RU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5452" y="238428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Приспособление для подачи воды на высокие поля</a:t>
            </a:r>
            <a:endParaRPr lang="ru-RU" dirty="0"/>
          </a:p>
        </p:txBody>
      </p:sp>
      <p:pic>
        <p:nvPicPr>
          <p:cNvPr id="4" name="Picture 3" descr="Шаду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293991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5373216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/>
              <a:t>Шадуф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Столица Египта во втором тысячелетии до н.э.</a:t>
            </a:r>
            <a:endParaRPr lang="ru-RU" dirty="0"/>
          </a:p>
        </p:txBody>
      </p:sp>
      <p:pic>
        <p:nvPicPr>
          <p:cNvPr id="4" name="Picture 3" descr="2_2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05000"/>
            <a:ext cx="36576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628800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Ф</a:t>
            </a:r>
          </a:p>
          <a:p>
            <a:r>
              <a:rPr lang="ru-RU" sz="7200" dirty="0" smtClean="0"/>
              <a:t>И</a:t>
            </a:r>
          </a:p>
          <a:p>
            <a:r>
              <a:rPr lang="ru-RU" sz="7200" dirty="0" smtClean="0"/>
              <a:t>В</a:t>
            </a:r>
          </a:p>
          <a:p>
            <a:r>
              <a:rPr lang="ru-RU" sz="7200" dirty="0" smtClean="0"/>
              <a:t>Ы</a:t>
            </a:r>
            <a:endParaRPr lang="ru-RU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2182" y="11663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Фараон, в честь которого построена самая высокая пирамида</a:t>
            </a:r>
            <a:endParaRPr lang="ru-RU" dirty="0"/>
          </a:p>
        </p:txBody>
      </p:sp>
      <p:pic>
        <p:nvPicPr>
          <p:cNvPr id="4" name="Picture 3" descr="2_2_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201" y="1700808"/>
            <a:ext cx="5783163" cy="4100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553456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Хеопс</a:t>
            </a:r>
            <a:endParaRPr lang="ru-RU" sz="8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4534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Богиня, жена Осириса</a:t>
            </a:r>
            <a:endParaRPr lang="ru-RU" sz="5400" dirty="0"/>
          </a:p>
        </p:txBody>
      </p:sp>
      <p:pic>
        <p:nvPicPr>
          <p:cNvPr id="4" name="Picture 5" descr="Иси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285443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1556792"/>
            <a:ext cx="32403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И</a:t>
            </a:r>
          </a:p>
          <a:p>
            <a:r>
              <a:rPr lang="ru-RU" sz="6600" dirty="0" smtClean="0"/>
              <a:t>С</a:t>
            </a:r>
          </a:p>
          <a:p>
            <a:r>
              <a:rPr lang="ru-RU" sz="6600" dirty="0" smtClean="0"/>
              <a:t>И</a:t>
            </a:r>
          </a:p>
          <a:p>
            <a:r>
              <a:rPr lang="ru-RU" sz="6600" dirty="0" smtClean="0"/>
              <a:t>Д</a:t>
            </a:r>
          </a:p>
          <a:p>
            <a:r>
              <a:rPr lang="ru-RU" sz="6600" dirty="0" smtClean="0"/>
              <a:t>А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034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Тело умершего, обработанное особым образом</a:t>
            </a:r>
            <a:endParaRPr lang="ru-RU" dirty="0"/>
          </a:p>
        </p:txBody>
      </p:sp>
      <p:pic>
        <p:nvPicPr>
          <p:cNvPr id="4" name="Picture 3" descr="Мумификац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93095"/>
            <a:ext cx="6443811" cy="3930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575000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Мумия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Значки, используемые египтянами при написании слов</a:t>
            </a:r>
            <a:endParaRPr lang="ru-RU" dirty="0"/>
          </a:p>
        </p:txBody>
      </p:sp>
      <p:pic>
        <p:nvPicPr>
          <p:cNvPr id="4" name="Picture 3" descr="Иероглиф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8229600" cy="20444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01317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Иероглифы</a:t>
            </a:r>
            <a:endParaRPr lang="ru-RU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1088"/>
            <a:ext cx="6589199" cy="1280890"/>
          </a:xfrm>
        </p:spPr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pic>
        <p:nvPicPr>
          <p:cNvPr id="2050" name="Picture 2" descr="C:\Users\Иришка\Desktop\Новая папка\1207713081_foto_egypt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01162" y="3079750"/>
            <a:ext cx="5042838" cy="377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76" y="956092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u="sng" dirty="0" smtClean="0"/>
              <a:t>«Историческая математика»</a:t>
            </a:r>
            <a:endParaRPr lang="ru-RU" sz="6600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Историческая разминка</a:t>
            </a:r>
          </a:p>
          <a:p>
            <a:r>
              <a:rPr lang="ru-RU" sz="3200" dirty="0" smtClean="0"/>
              <a:t>Интервью сквозь тысячелетия</a:t>
            </a:r>
          </a:p>
          <a:p>
            <a:r>
              <a:rPr lang="ru-RU" sz="3200" dirty="0" smtClean="0"/>
              <a:t>Хронологические задачи</a:t>
            </a:r>
          </a:p>
          <a:p>
            <a:r>
              <a:rPr lang="ru-RU" sz="3200" dirty="0" smtClean="0"/>
              <a:t>Сложные вопросы</a:t>
            </a:r>
          </a:p>
          <a:p>
            <a:r>
              <a:rPr lang="ru-RU" sz="3200" dirty="0" smtClean="0"/>
              <a:t>Рассказ по </a:t>
            </a:r>
            <a:r>
              <a:rPr lang="ru-RU" sz="3200" dirty="0" smtClean="0"/>
              <a:t>картинке</a:t>
            </a:r>
            <a:endParaRPr lang="ru-RU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тела фараон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16748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12474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лет назад произошло объединение Египта?</a:t>
            </a:r>
            <a:endParaRPr lang="ru-RU" sz="2800" dirty="0"/>
          </a:p>
        </p:txBody>
      </p:sp>
      <p:pic>
        <p:nvPicPr>
          <p:cNvPr id="7" name="Рисунок 16" descr="Пирамида Хеопс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43808" y="30689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лет пирамиде Хеопса?</a:t>
            </a:r>
            <a:endParaRPr lang="ru-RU" sz="2800" dirty="0"/>
          </a:p>
        </p:txBody>
      </p:sp>
      <p:pic>
        <p:nvPicPr>
          <p:cNvPr id="9" name="Picture 4" descr="Тутмос Трет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4033837" cy="21288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450912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лет прошло со времени походов Тутмоса </a:t>
            </a:r>
            <a:r>
              <a:rPr lang="en-US" sz="2800" dirty="0" smtClean="0"/>
              <a:t>III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3384" y="116632"/>
            <a:ext cx="6589199" cy="1280890"/>
          </a:xfrm>
        </p:spPr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97522"/>
            <a:ext cx="6591985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u="sng" dirty="0" smtClean="0"/>
              <a:t>«Интервью сквозь тысячелетия»</a:t>
            </a:r>
            <a:endParaRPr lang="ru-RU" sz="5400" i="1" u="sng" dirty="0"/>
          </a:p>
        </p:txBody>
      </p:sp>
      <p:pic>
        <p:nvPicPr>
          <p:cNvPr id="3074" name="Picture 2" descr="C:\Users\Иришка\Desktop\Новая папка\big696044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29000"/>
            <a:ext cx="4272136" cy="28970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татуя вельмож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13422"/>
            <a:ext cx="1133475" cy="2686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6230" y="120229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Вельможа</a:t>
            </a:r>
            <a:endParaRPr lang="ru-RU" sz="4000" dirty="0"/>
          </a:p>
        </p:txBody>
      </p:sp>
      <p:pic>
        <p:nvPicPr>
          <p:cNvPr id="6" name="Picture 3" descr="Земледел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14361"/>
            <a:ext cx="3241675" cy="18716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7567" y="81926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Крестьянин</a:t>
            </a:r>
            <a:endParaRPr lang="ru-RU" sz="4000" dirty="0"/>
          </a:p>
        </p:txBody>
      </p:sp>
      <p:pic>
        <p:nvPicPr>
          <p:cNvPr id="8" name="Picture 5" descr="Женщина с зернотёрк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55520"/>
            <a:ext cx="2300288" cy="20907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8118" y="379837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Раб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Какую службу надо сослужить</a:t>
            </a:r>
          </a:p>
          <a:p>
            <a:pPr>
              <a:buNone/>
            </a:pPr>
            <a:r>
              <a:rPr lang="ru-RU" dirty="0" smtClean="0"/>
              <a:t>   фараону, чтобы стать таким же</a:t>
            </a:r>
          </a:p>
          <a:p>
            <a:pPr>
              <a:buNone/>
            </a:pPr>
            <a:r>
              <a:rPr lang="ru-RU" dirty="0" smtClean="0"/>
              <a:t>   богатым человеком, как вы?</a:t>
            </a:r>
          </a:p>
          <a:p>
            <a:r>
              <a:rPr lang="ru-RU" dirty="0" smtClean="0"/>
              <a:t>Какую добычу захватывают знатные </a:t>
            </a:r>
          </a:p>
          <a:p>
            <a:pPr>
              <a:buNone/>
            </a:pPr>
            <a:r>
              <a:rPr lang="ru-RU" dirty="0" smtClean="0"/>
              <a:t>    египтяне во время военных походов?</a:t>
            </a:r>
          </a:p>
          <a:p>
            <a:r>
              <a:rPr lang="ru-RU" dirty="0" smtClean="0"/>
              <a:t>Как вы и другие вельможи ведете себя</a:t>
            </a:r>
          </a:p>
          <a:p>
            <a:pPr>
              <a:buNone/>
            </a:pPr>
            <a:r>
              <a:rPr lang="ru-RU" dirty="0" smtClean="0"/>
              <a:t>    при появлении фараона?</a:t>
            </a:r>
          </a:p>
          <a:p>
            <a:r>
              <a:rPr lang="ru-RU" dirty="0" smtClean="0"/>
              <a:t>Почему вельможи трепещут перед </a:t>
            </a:r>
          </a:p>
          <a:p>
            <a:pPr>
              <a:buNone/>
            </a:pPr>
            <a:r>
              <a:rPr lang="ru-RU" dirty="0" smtClean="0"/>
              <a:t>    фараоном?</a:t>
            </a:r>
          </a:p>
          <a:p>
            <a:r>
              <a:rPr lang="ru-RU" dirty="0" smtClean="0"/>
              <a:t>Расскажите о вашей усадьбе и </a:t>
            </a:r>
          </a:p>
          <a:p>
            <a:pPr>
              <a:buNone/>
            </a:pPr>
            <a:r>
              <a:rPr lang="ru-RU" dirty="0" smtClean="0"/>
              <a:t>    о ваших слугах, которые в ней </a:t>
            </a:r>
          </a:p>
          <a:p>
            <a:pPr>
              <a:buNone/>
            </a:pPr>
            <a:r>
              <a:rPr lang="ru-RU" dirty="0" smtClean="0"/>
              <a:t>    работают.</a:t>
            </a:r>
          </a:p>
          <a:p>
            <a:r>
              <a:rPr lang="ru-RU" dirty="0" smtClean="0"/>
              <a:t>Для чего нужны вам стражники</a:t>
            </a:r>
          </a:p>
          <a:p>
            <a:pPr>
              <a:buNone/>
            </a:pPr>
            <a:r>
              <a:rPr lang="ru-RU" dirty="0" smtClean="0"/>
              <a:t>    и надсмотрщики?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Статуя вельмо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184275" cy="3527425"/>
          </a:xfrm>
          <a:prstGeom prst="rect">
            <a:avLst/>
          </a:prstGeom>
          <a:noFill/>
        </p:spPr>
      </p:pic>
      <p:pic>
        <p:nvPicPr>
          <p:cNvPr id="5" name="Picture 4" descr="Усадьба вельмож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3168650" cy="2232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5237" y="3429000"/>
            <a:ext cx="8229600" cy="4572000"/>
          </a:xfrm>
        </p:spPr>
        <p:txBody>
          <a:bodyPr/>
          <a:lstStyle/>
          <a:p>
            <a:r>
              <a:rPr lang="ru-RU" dirty="0" smtClean="0"/>
              <a:t>Какие сельскохозяйственные работы выполняют крестьяне в Египте?</a:t>
            </a:r>
          </a:p>
          <a:p>
            <a:r>
              <a:rPr lang="ru-RU" dirty="0" smtClean="0"/>
              <a:t>Какие орудия труда используются?</a:t>
            </a:r>
          </a:p>
          <a:p>
            <a:r>
              <a:rPr lang="ru-RU" dirty="0" smtClean="0"/>
              <a:t>Как египтяне боролись с неблагоприятными природными условиями?</a:t>
            </a:r>
          </a:p>
          <a:p>
            <a:r>
              <a:rPr lang="ru-RU" dirty="0" smtClean="0"/>
              <a:t>Какие повинности несли крестьяне в пользу государства?</a:t>
            </a:r>
          </a:p>
          <a:p>
            <a:r>
              <a:rPr lang="ru-RU" dirty="0" smtClean="0"/>
              <a:t>Как происходил сбор налогов в Египте?</a:t>
            </a:r>
            <a:endParaRPr lang="ru-RU" dirty="0"/>
          </a:p>
        </p:txBody>
      </p:sp>
      <p:pic>
        <p:nvPicPr>
          <p:cNvPr id="4" name="Picture 3" descr="Сельскохозяйственные работы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08762" cy="26279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143000"/>
            <a:ext cx="8229600" cy="4572000"/>
          </a:xfrm>
        </p:spPr>
        <p:txBody>
          <a:bodyPr/>
          <a:lstStyle/>
          <a:p>
            <a:r>
              <a:rPr lang="ru-RU" dirty="0" smtClean="0"/>
              <a:t>Как вы стали рабом?</a:t>
            </a:r>
          </a:p>
          <a:p>
            <a:r>
              <a:rPr lang="ru-RU" dirty="0" smtClean="0"/>
              <a:t>Каким еще образом люди становятся рабами?</a:t>
            </a:r>
          </a:p>
          <a:p>
            <a:r>
              <a:rPr lang="ru-RU" dirty="0" smtClean="0"/>
              <a:t>Почему рабов-пленников называют «живыми-убитыми»?</a:t>
            </a:r>
          </a:p>
          <a:p>
            <a:r>
              <a:rPr lang="ru-RU" dirty="0" smtClean="0"/>
              <a:t>Как ваш хозяин относится к рабам?</a:t>
            </a:r>
          </a:p>
          <a:p>
            <a:r>
              <a:rPr lang="ru-RU" dirty="0" smtClean="0"/>
              <a:t>Каким образом рабы высказывают свое недовольство?</a:t>
            </a:r>
          </a:p>
          <a:p>
            <a:endParaRPr lang="ru-RU" dirty="0"/>
          </a:p>
        </p:txBody>
      </p:sp>
      <p:pic>
        <p:nvPicPr>
          <p:cNvPr id="4" name="Picture 7" descr="Ра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024188" cy="2232025"/>
          </a:xfrm>
          <a:prstGeom prst="rect">
            <a:avLst/>
          </a:prstGeom>
          <a:noFill/>
        </p:spPr>
      </p:pic>
      <p:pic>
        <p:nvPicPr>
          <p:cNvPr id="5" name="Picture 6" descr="Надсмотрщики и рабы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608512" cy="270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i="1" u="sng" dirty="0" smtClean="0"/>
              <a:t>«Сложные вопросы»</a:t>
            </a:r>
            <a:endParaRPr lang="ru-RU" sz="6000" i="1" u="sng" dirty="0"/>
          </a:p>
        </p:txBody>
      </p:sp>
      <p:pic>
        <p:nvPicPr>
          <p:cNvPr id="4098" name="Picture 2" descr="C:\Users\Иришка\Desktop\Новая папка\6448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776192" cy="35821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первой команды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одной древнеегипетской повести рассказывается: «Однажды крестьянин, нагрузив ослов продуктами, отправился в город. Но когда он проезжал по земле богатого чиновника, тот загородил крестьянину путь, избил его, отнял ослов и продукты. И пришел тот крестьянин к фараону с жалобой.» Как поступил фараон? Почему?</a:t>
            </a:r>
          </a:p>
          <a:p>
            <a:r>
              <a:rPr lang="ru-RU" dirty="0" smtClean="0"/>
              <a:t>В чем особенности и недостатки наемной армии?</a:t>
            </a:r>
          </a:p>
          <a:p>
            <a:r>
              <a:rPr lang="ru-RU" dirty="0" smtClean="0"/>
              <a:t>Какие ремесла существовали в Древнем Египте?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второй команды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Египетский военачальник рассказывал о походе в чужую страну: «Войско вернулось благополучно, разорив соседнюю страну, вырубив ее сады и виноградники, зажегши огонь во всех ее селениях, перебив в ней много десятков тысяч людей, захватив в ней множество пленных. Царь хвалил меня за это чрезвычайно». Кто получал выгоды от завоевательных войн Египетского царства?</a:t>
            </a:r>
          </a:p>
          <a:p>
            <a:r>
              <a:rPr lang="ru-RU" dirty="0" smtClean="0"/>
              <a:t>С какой целью египтяне помещали в гробницу умершего вещи, которыми он пользовался при жизни?</a:t>
            </a:r>
          </a:p>
          <a:p>
            <a:r>
              <a:rPr lang="ru-RU" dirty="0" smtClean="0"/>
              <a:t>Какие науки развивались в Древнем Египте?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третьей команды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документе сказано: «Подняли люди мятеж против царской власти. Столица разрушена в один час. Царь захвачен бедными людьми. Начальники страны спасаются бегством. Уничтожены списки, по которым собирали налоги». О каком событии идет речь? Чем оно закончилось и почему?</a:t>
            </a:r>
          </a:p>
          <a:p>
            <a:r>
              <a:rPr lang="ru-RU" dirty="0" smtClean="0"/>
              <a:t>Чем древнеегипетская школа похожа на современную, а чем отличается от нее?</a:t>
            </a:r>
          </a:p>
          <a:p>
            <a:r>
              <a:rPr lang="ru-RU" dirty="0" smtClean="0"/>
              <a:t>Как были вооружены древнеегипетские войны?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«Историческая </a:t>
            </a:r>
          </a:p>
          <a:p>
            <a:pPr>
              <a:buNone/>
            </a:pPr>
            <a:r>
              <a:rPr lang="ru-RU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разминка»</a:t>
            </a:r>
            <a:endParaRPr lang="ru-RU" sz="5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Иришка\Desktop\Новая папка\85a7b6e679959df420b511a978e0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111" y="3212976"/>
            <a:ext cx="4608512" cy="34600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</a:t>
            </a:r>
            <a:endParaRPr lang="ru-RU" dirty="0"/>
          </a:p>
        </p:txBody>
      </p:sp>
      <p:pic>
        <p:nvPicPr>
          <p:cNvPr id="5122" name="Picture 2" descr="C:\Users\Иришка\Desktop\Новая папка\RIOLIS-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96850" y="2636912"/>
            <a:ext cx="3680015" cy="377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55679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u="sng" dirty="0" smtClean="0"/>
              <a:t>«Рассказ по картине»</a:t>
            </a:r>
            <a:endParaRPr lang="ru-RU" sz="5400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вы знаете о строительстве пирамиды Хеопса?</a:t>
            </a:r>
            <a:endParaRPr lang="ru-RU" dirty="0"/>
          </a:p>
        </p:txBody>
      </p:sp>
      <p:pic>
        <p:nvPicPr>
          <p:cNvPr id="4" name="Picture 3" descr="2_2_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4089" y="2133600"/>
            <a:ext cx="5329321" cy="3778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Как, по мнению египтян, проходил суд Осириса?</a:t>
            </a:r>
            <a:endParaRPr lang="ru-RU" dirty="0"/>
          </a:p>
        </p:txBody>
      </p:sp>
      <p:pic>
        <p:nvPicPr>
          <p:cNvPr id="4" name="Picture 2" descr="Суд Осириса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5149" y="2133600"/>
            <a:ext cx="5247201" cy="37782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836712"/>
            <a:ext cx="4330824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Расскажите о борьбе Северного и южного царств в Древнем Египте</a:t>
            </a:r>
            <a:endParaRPr lang="ru-RU" dirty="0"/>
          </a:p>
        </p:txBody>
      </p:sp>
      <p:pic>
        <p:nvPicPr>
          <p:cNvPr id="4" name="Picture 3" descr="Стела фараона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836712"/>
            <a:ext cx="3248760" cy="531339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2_2_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8036314" cy="52895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Река, протекающая в Египте</a:t>
            </a:r>
            <a:endParaRPr lang="ru-RU" sz="4400" b="1" dirty="0"/>
          </a:p>
        </p:txBody>
      </p:sp>
      <p:pic>
        <p:nvPicPr>
          <p:cNvPr id="4" name="Picture 3" descr="2_2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06570"/>
            <a:ext cx="4032448" cy="5040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28184" y="1562353"/>
            <a:ext cx="1512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Н</a:t>
            </a:r>
          </a:p>
          <a:p>
            <a:r>
              <a:rPr lang="ru-RU" sz="8800" dirty="0" smtClean="0"/>
              <a:t>И</a:t>
            </a:r>
          </a:p>
          <a:p>
            <a:r>
              <a:rPr lang="ru-RU" sz="8800" dirty="0"/>
              <a:t>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Царь, который около 1500 г. до н.э. совершил завоевательные походы в Азию</a:t>
            </a:r>
            <a:endParaRPr lang="ru-RU" dirty="0"/>
          </a:p>
        </p:txBody>
      </p:sp>
      <p:pic>
        <p:nvPicPr>
          <p:cNvPr id="4" name="Picture 3" descr="Карта походов Тутмос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328466" cy="4464496"/>
          </a:xfrm>
          <a:prstGeom prst="rect">
            <a:avLst/>
          </a:prstGeom>
          <a:noFill/>
        </p:spPr>
      </p:pic>
      <p:pic>
        <p:nvPicPr>
          <p:cNvPr id="5" name="Picture 4" descr="Тутмос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62091"/>
            <a:ext cx="4359275" cy="1633537"/>
          </a:xfrm>
          <a:prstGeom prst="rect">
            <a:avLst/>
          </a:prstGeom>
          <a:noFill/>
        </p:spPr>
      </p:pic>
      <p:pic>
        <p:nvPicPr>
          <p:cNvPr id="6" name="Picture 5" descr="Тутмос Трет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37112"/>
            <a:ext cx="4104456" cy="19449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3212976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Тутмос </a:t>
            </a:r>
            <a:r>
              <a:rPr lang="en-US" sz="6600" dirty="0" smtClean="0"/>
              <a:t>III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Умирающий и воскресающий бог </a:t>
            </a:r>
            <a:endParaRPr lang="ru-RU" dirty="0"/>
          </a:p>
        </p:txBody>
      </p:sp>
      <p:pic>
        <p:nvPicPr>
          <p:cNvPr id="4" name="Picture 3" descr="Осири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0471" y="2133600"/>
            <a:ext cx="3336558" cy="377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412776"/>
            <a:ext cx="2016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</a:t>
            </a:r>
          </a:p>
          <a:p>
            <a:r>
              <a:rPr lang="ru-RU" sz="5400" b="1" dirty="0" smtClean="0"/>
              <a:t>С</a:t>
            </a:r>
          </a:p>
          <a:p>
            <a:r>
              <a:rPr lang="ru-RU" sz="5400" b="1" dirty="0" smtClean="0"/>
              <a:t>И</a:t>
            </a:r>
          </a:p>
          <a:p>
            <a:r>
              <a:rPr lang="ru-RU" sz="5400" b="1" dirty="0" smtClean="0"/>
              <a:t>Р</a:t>
            </a:r>
          </a:p>
          <a:p>
            <a:r>
              <a:rPr lang="ru-RU" sz="5400" b="1" dirty="0" smtClean="0"/>
              <a:t>И</a:t>
            </a:r>
          </a:p>
          <a:p>
            <a:r>
              <a:rPr lang="ru-RU" sz="5400" b="1" dirty="0" smtClean="0"/>
              <a:t>С</a:t>
            </a:r>
            <a:endParaRPr lang="ru-RU" sz="5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8612" y="34534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Фантастическое существо с туловищем льва и головой человека</a:t>
            </a:r>
            <a:endParaRPr lang="ru-RU" dirty="0"/>
          </a:p>
        </p:txBody>
      </p:sp>
      <p:pic>
        <p:nvPicPr>
          <p:cNvPr id="4" name="Picture 3" descr="Сфинкс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081502" cy="43672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264" y="1225689"/>
            <a:ext cx="1512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</a:t>
            </a:r>
          </a:p>
          <a:p>
            <a:r>
              <a:rPr lang="ru-RU" sz="6000" dirty="0"/>
              <a:t>Ф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ru-RU" sz="6000" dirty="0" smtClean="0"/>
              <a:t>И</a:t>
            </a:r>
            <a:br>
              <a:rPr lang="ru-RU" sz="6000" dirty="0" smtClean="0"/>
            </a:br>
            <a:r>
              <a:rPr lang="ru-RU" sz="6000" dirty="0" smtClean="0"/>
              <a:t>Н</a:t>
            </a:r>
          </a:p>
          <a:p>
            <a:r>
              <a:rPr lang="ru-RU" sz="6000" dirty="0" smtClean="0"/>
              <a:t>К</a:t>
            </a:r>
          </a:p>
          <a:p>
            <a:r>
              <a:rPr lang="ru-RU" sz="6000" dirty="0"/>
              <a:t>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Материал для письма в Древнем Египте</a:t>
            </a:r>
            <a:endParaRPr lang="ru-RU" dirty="0"/>
          </a:p>
        </p:txBody>
      </p:sp>
      <p:pic>
        <p:nvPicPr>
          <p:cNvPr id="4" name="Picture 3" descr="Папиру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6120679" cy="3707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1124744"/>
            <a:ext cx="1800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</a:t>
            </a:r>
          </a:p>
          <a:p>
            <a:r>
              <a:rPr lang="ru-RU" sz="4800" dirty="0" smtClean="0"/>
              <a:t>А</a:t>
            </a:r>
          </a:p>
          <a:p>
            <a:r>
              <a:rPr lang="ru-RU" sz="4800" dirty="0" smtClean="0"/>
              <a:t>П</a:t>
            </a:r>
          </a:p>
          <a:p>
            <a:r>
              <a:rPr lang="ru-RU" sz="4800" dirty="0" smtClean="0"/>
              <a:t>И</a:t>
            </a:r>
          </a:p>
          <a:p>
            <a:r>
              <a:rPr lang="ru-RU" sz="4800" dirty="0" smtClean="0"/>
              <a:t>Р</a:t>
            </a:r>
          </a:p>
          <a:p>
            <a:r>
              <a:rPr lang="ru-RU" sz="4800" dirty="0" smtClean="0"/>
              <a:t>У</a:t>
            </a:r>
          </a:p>
          <a:p>
            <a:r>
              <a:rPr lang="ru-RU" sz="4800" dirty="0"/>
              <a:t>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Столица объединенного Египта</a:t>
            </a:r>
            <a:endParaRPr lang="ru-RU" dirty="0"/>
          </a:p>
        </p:txBody>
      </p:sp>
      <p:pic>
        <p:nvPicPr>
          <p:cNvPr id="4" name="Picture 3" descr="2_2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27450" y="2133600"/>
            <a:ext cx="3022600" cy="377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268760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</a:t>
            </a:r>
          </a:p>
          <a:p>
            <a:r>
              <a:rPr lang="ru-RU" sz="5400" dirty="0" smtClean="0"/>
              <a:t>Е</a:t>
            </a:r>
          </a:p>
          <a:p>
            <a:r>
              <a:rPr lang="ru-RU" sz="5400" dirty="0" smtClean="0"/>
              <a:t>М</a:t>
            </a:r>
          </a:p>
          <a:p>
            <a:r>
              <a:rPr lang="ru-RU" sz="5400" dirty="0"/>
              <a:t>Ф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 smtClean="0"/>
              <a:t>И</a:t>
            </a:r>
            <a:br>
              <a:rPr lang="ru-RU" sz="5400" dirty="0" smtClean="0"/>
            </a:br>
            <a:r>
              <a:rPr lang="ru-RU" sz="5400" dirty="0" smtClean="0"/>
              <a:t>С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495</TotalTime>
  <Words>618</Words>
  <Application>Microsoft Office PowerPoint</Application>
  <PresentationFormat>Экран (4:3)</PresentationFormat>
  <Paragraphs>123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Легкий дым</vt:lpstr>
      <vt:lpstr>Повторительно-обобщающий урок по теме:   «Древний Египет»</vt:lpstr>
      <vt:lpstr>Конкурсы</vt:lpstr>
      <vt:lpstr>Конкурс </vt:lpstr>
      <vt:lpstr>Река, протекающая в Египте</vt:lpstr>
      <vt:lpstr>Царь, который около 1500 г. до н.э. совершил завоевательные походы в Азию</vt:lpstr>
      <vt:lpstr>Умирающий и воскресающий бог </vt:lpstr>
      <vt:lpstr>Фантастическое существо с туловищем льва и головой человека</vt:lpstr>
      <vt:lpstr>Материал для письма в Древнем Египте</vt:lpstr>
      <vt:lpstr>Столица объединенного Египта</vt:lpstr>
      <vt:lpstr>Французский ученый, первым прочитавший древнеегипетскую надпись</vt:lpstr>
      <vt:lpstr>«Царь богов», главный бог в Египте</vt:lpstr>
      <vt:lpstr>Древнеегипетский царь (общее название)</vt:lpstr>
      <vt:lpstr>Приспособление для подачи воды на высокие поля</vt:lpstr>
      <vt:lpstr>Столица Египта во втором тысячелетии до н.э.</vt:lpstr>
      <vt:lpstr>Фараон, в честь которого построена самая высокая пирамида</vt:lpstr>
      <vt:lpstr>Богиня, жена Осириса</vt:lpstr>
      <vt:lpstr>Тело умершего, обработанное особым образом</vt:lpstr>
      <vt:lpstr>Значки, используемые египтянами при написании слов</vt:lpstr>
      <vt:lpstr>Конкурс</vt:lpstr>
      <vt:lpstr>Презентация PowerPoint</vt:lpstr>
      <vt:lpstr>Конкурс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</vt:lpstr>
      <vt:lpstr>Вопросы для первой команды</vt:lpstr>
      <vt:lpstr>Вопросы для второй команды</vt:lpstr>
      <vt:lpstr>Вопросы для третьей команды</vt:lpstr>
      <vt:lpstr>Конкурс </vt:lpstr>
      <vt:lpstr>Что вы знаете о строительстве пирамиды Хеопса?</vt:lpstr>
      <vt:lpstr>Как, по мнению египтян, проходил суд Осириса?</vt:lpstr>
      <vt:lpstr>Расскажите о борьбе Северного и южного царств в Древнем Египте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урок по теме  Древний Египет</dc:title>
  <dc:creator>Иришка</dc:creator>
  <cp:lastModifiedBy>кабинет22</cp:lastModifiedBy>
  <cp:revision>50</cp:revision>
  <dcterms:created xsi:type="dcterms:W3CDTF">2014-02-09T10:42:09Z</dcterms:created>
  <dcterms:modified xsi:type="dcterms:W3CDTF">2014-02-11T08:13:40Z</dcterms:modified>
</cp:coreProperties>
</file>