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9C4D5-11BF-4E22-AFDE-62867D55C5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31A9A1C2-6D34-47DD-A1E1-9BB0D45C2EC5}">
      <dgm:prSet phldrT="[Текст]"/>
      <dgm:spPr/>
      <dgm:t>
        <a:bodyPr/>
        <a:lstStyle/>
        <a:p>
          <a:r>
            <a:rPr lang="ru-RU" dirty="0" smtClean="0"/>
            <a:t>Стратегическая задача развития образования</a:t>
          </a:r>
          <a:endParaRPr lang="ru-RU" dirty="0"/>
        </a:p>
      </dgm:t>
    </dgm:pt>
    <dgm:pt modelId="{7C483912-F9DB-4BD5-9903-23BC34F1949E}" type="parTrans" cxnId="{2348D193-91C8-48D4-BED8-D50F1F333BB2}">
      <dgm:prSet/>
      <dgm:spPr/>
      <dgm:t>
        <a:bodyPr/>
        <a:lstStyle/>
        <a:p>
          <a:endParaRPr lang="ru-RU"/>
        </a:p>
      </dgm:t>
    </dgm:pt>
    <dgm:pt modelId="{DBC5ADD5-9F71-442C-939D-5CFB9556E86A}" type="sibTrans" cxnId="{2348D193-91C8-48D4-BED8-D50F1F333BB2}">
      <dgm:prSet/>
      <dgm:spPr/>
      <dgm:t>
        <a:bodyPr/>
        <a:lstStyle/>
        <a:p>
          <a:endParaRPr lang="ru-RU"/>
        </a:p>
      </dgm:t>
    </dgm:pt>
    <dgm:pt modelId="{7DF172B6-8CA2-4B5A-AA9F-5CC311D9A687}">
      <dgm:prSet phldrT="[Текст]"/>
      <dgm:spPr/>
      <dgm:t>
        <a:bodyPr/>
        <a:lstStyle/>
        <a:p>
          <a:r>
            <a:rPr lang="ru-RU" dirty="0" smtClean="0"/>
            <a:t>Обновление содержания</a:t>
          </a:r>
          <a:endParaRPr lang="ru-RU" dirty="0"/>
        </a:p>
      </dgm:t>
    </dgm:pt>
    <dgm:pt modelId="{13D5E1DB-2181-4B14-BE95-9E77BF122F80}" type="parTrans" cxnId="{C9F65030-771A-4275-94E3-DE3A0CD6F29D}">
      <dgm:prSet/>
      <dgm:spPr/>
      <dgm:t>
        <a:bodyPr/>
        <a:lstStyle/>
        <a:p>
          <a:endParaRPr lang="ru-RU"/>
        </a:p>
      </dgm:t>
    </dgm:pt>
    <dgm:pt modelId="{D0BAF7B2-6F8A-49B8-9024-3477A7CA455A}" type="sibTrans" cxnId="{C9F65030-771A-4275-94E3-DE3A0CD6F29D}">
      <dgm:prSet/>
      <dgm:spPr/>
      <dgm:t>
        <a:bodyPr/>
        <a:lstStyle/>
        <a:p>
          <a:endParaRPr lang="ru-RU"/>
        </a:p>
      </dgm:t>
    </dgm:pt>
    <dgm:pt modelId="{18DFDCD4-DD03-4C0B-8A90-C63CE173A0B0}">
      <dgm:prSet phldrT="[Текст]"/>
      <dgm:spPr/>
      <dgm:t>
        <a:bodyPr/>
        <a:lstStyle/>
        <a:p>
          <a:r>
            <a:rPr lang="ru-RU" dirty="0" smtClean="0"/>
            <a:t>Обновление</a:t>
          </a:r>
        </a:p>
        <a:p>
          <a:r>
            <a:rPr lang="ru-RU" dirty="0" smtClean="0"/>
            <a:t>методов обучения</a:t>
          </a:r>
          <a:endParaRPr lang="ru-RU" dirty="0"/>
        </a:p>
      </dgm:t>
    </dgm:pt>
    <dgm:pt modelId="{4627DF1A-01C1-48E1-B655-AFB707CAAB90}" type="parTrans" cxnId="{C7CF8587-13DA-43A3-8F39-19938DC8E1C9}">
      <dgm:prSet/>
      <dgm:spPr/>
      <dgm:t>
        <a:bodyPr/>
        <a:lstStyle/>
        <a:p>
          <a:endParaRPr lang="ru-RU"/>
        </a:p>
      </dgm:t>
    </dgm:pt>
    <dgm:pt modelId="{C6587F6B-248B-4812-BDB8-DFBD2BDE31C1}" type="sibTrans" cxnId="{C7CF8587-13DA-43A3-8F39-19938DC8E1C9}">
      <dgm:prSet/>
      <dgm:spPr/>
      <dgm:t>
        <a:bodyPr/>
        <a:lstStyle/>
        <a:p>
          <a:endParaRPr lang="ru-RU"/>
        </a:p>
      </dgm:t>
    </dgm:pt>
    <dgm:pt modelId="{4503DC54-3A8C-4107-AECC-B7DD0CCD3CB1}">
      <dgm:prSet phldrT="[Текст]"/>
      <dgm:spPr/>
      <dgm:t>
        <a:bodyPr/>
        <a:lstStyle/>
        <a:p>
          <a:r>
            <a:rPr lang="ru-RU" dirty="0" smtClean="0"/>
            <a:t>Достижение нового качества </a:t>
          </a:r>
          <a:r>
            <a:rPr lang="ru-RU" dirty="0" err="1" smtClean="0"/>
            <a:t>обученности</a:t>
          </a:r>
          <a:endParaRPr lang="ru-RU" dirty="0"/>
        </a:p>
      </dgm:t>
    </dgm:pt>
    <dgm:pt modelId="{216F4327-F1F1-4F6E-BF74-189DB03F5C2C}" type="parTrans" cxnId="{4227D45E-5CAA-4374-8FE8-3947CEE1C82E}">
      <dgm:prSet/>
      <dgm:spPr/>
      <dgm:t>
        <a:bodyPr/>
        <a:lstStyle/>
        <a:p>
          <a:endParaRPr lang="ru-RU"/>
        </a:p>
      </dgm:t>
    </dgm:pt>
    <dgm:pt modelId="{5C89D7DB-B625-4F0C-9959-48A9F8A91023}" type="sibTrans" cxnId="{4227D45E-5CAA-4374-8FE8-3947CEE1C82E}">
      <dgm:prSet/>
      <dgm:spPr/>
      <dgm:t>
        <a:bodyPr/>
        <a:lstStyle/>
        <a:p>
          <a:endParaRPr lang="ru-RU"/>
        </a:p>
      </dgm:t>
    </dgm:pt>
    <dgm:pt modelId="{6CE4B7B4-A39D-45D6-B265-0DEC1797DCAD}" type="pres">
      <dgm:prSet presAssocID="{4509C4D5-11BF-4E22-AFDE-62867D55C5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43B358-452D-4DDA-9A67-00847D0D1260}" type="pres">
      <dgm:prSet presAssocID="{31A9A1C2-6D34-47DD-A1E1-9BB0D45C2EC5}" presName="root1" presStyleCnt="0"/>
      <dgm:spPr/>
    </dgm:pt>
    <dgm:pt modelId="{24BF09EB-09F2-46E5-91F1-0524B79C3A40}" type="pres">
      <dgm:prSet presAssocID="{31A9A1C2-6D34-47DD-A1E1-9BB0D45C2EC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B5F72D-F576-40FB-B093-62FD8A1BD912}" type="pres">
      <dgm:prSet presAssocID="{31A9A1C2-6D34-47DD-A1E1-9BB0D45C2EC5}" presName="level2hierChild" presStyleCnt="0"/>
      <dgm:spPr/>
    </dgm:pt>
    <dgm:pt modelId="{F0CE7B08-5AD2-4C49-8E33-A121C60F187C}" type="pres">
      <dgm:prSet presAssocID="{13D5E1DB-2181-4B14-BE95-9E77BF122F8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D7BD81C-A6A4-4C42-BE20-2E161D3371C3}" type="pres">
      <dgm:prSet presAssocID="{13D5E1DB-2181-4B14-BE95-9E77BF122F8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12B47D7-FE21-4767-A2E9-B79FFB88B52B}" type="pres">
      <dgm:prSet presAssocID="{7DF172B6-8CA2-4B5A-AA9F-5CC311D9A687}" presName="root2" presStyleCnt="0"/>
      <dgm:spPr/>
    </dgm:pt>
    <dgm:pt modelId="{7354EA58-55CA-46B2-ABF5-404329E91B1E}" type="pres">
      <dgm:prSet presAssocID="{7DF172B6-8CA2-4B5A-AA9F-5CC311D9A68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DBCE70-A7EB-4B7F-82BF-98AFE8152315}" type="pres">
      <dgm:prSet presAssocID="{7DF172B6-8CA2-4B5A-AA9F-5CC311D9A687}" presName="level3hierChild" presStyleCnt="0"/>
      <dgm:spPr/>
    </dgm:pt>
    <dgm:pt modelId="{D7F9C32D-37C3-40B9-88B5-B2F7D0A396CE}" type="pres">
      <dgm:prSet presAssocID="{4627DF1A-01C1-48E1-B655-AFB707CAAB9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8C3957C9-6978-4065-915F-9AB476B09810}" type="pres">
      <dgm:prSet presAssocID="{4627DF1A-01C1-48E1-B655-AFB707CAAB9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EB61C1-AFA1-4782-BD37-2D839019AE2A}" type="pres">
      <dgm:prSet presAssocID="{18DFDCD4-DD03-4C0B-8A90-C63CE173A0B0}" presName="root2" presStyleCnt="0"/>
      <dgm:spPr/>
    </dgm:pt>
    <dgm:pt modelId="{72943909-D1EE-464F-9F25-CF02B387DE4E}" type="pres">
      <dgm:prSet presAssocID="{18DFDCD4-DD03-4C0B-8A90-C63CE173A0B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6EA9F-FCE6-4FCB-84A7-19EA43916E4B}" type="pres">
      <dgm:prSet presAssocID="{18DFDCD4-DD03-4C0B-8A90-C63CE173A0B0}" presName="level3hierChild" presStyleCnt="0"/>
      <dgm:spPr/>
    </dgm:pt>
    <dgm:pt modelId="{B77C3BAD-A8DB-446D-B110-FF07A931FB37}" type="pres">
      <dgm:prSet presAssocID="{216F4327-F1F1-4F6E-BF74-189DB03F5C2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D555F92-8529-44FF-AC4D-11B638876852}" type="pres">
      <dgm:prSet presAssocID="{216F4327-F1F1-4F6E-BF74-189DB03F5C2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473391D-30B4-4F67-9551-6167F085CE1F}" type="pres">
      <dgm:prSet presAssocID="{4503DC54-3A8C-4107-AECC-B7DD0CCD3CB1}" presName="root2" presStyleCnt="0"/>
      <dgm:spPr/>
    </dgm:pt>
    <dgm:pt modelId="{E1EDEE1E-7C71-4430-9739-CB950C31A4C2}" type="pres">
      <dgm:prSet presAssocID="{4503DC54-3A8C-4107-AECC-B7DD0CCD3CB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22D3FD-2AD2-46D1-9AC7-E6FDBF79325C}" type="pres">
      <dgm:prSet presAssocID="{4503DC54-3A8C-4107-AECC-B7DD0CCD3CB1}" presName="level3hierChild" presStyleCnt="0"/>
      <dgm:spPr/>
    </dgm:pt>
  </dgm:ptLst>
  <dgm:cxnLst>
    <dgm:cxn modelId="{4717CBC0-D27A-44EE-A523-32B68A3B2D4E}" type="presOf" srcId="{216F4327-F1F1-4F6E-BF74-189DB03F5C2C}" destId="{B77C3BAD-A8DB-446D-B110-FF07A931FB37}" srcOrd="0" destOrd="0" presId="urn:microsoft.com/office/officeart/2008/layout/HorizontalMultiLevelHierarchy"/>
    <dgm:cxn modelId="{C9F65030-771A-4275-94E3-DE3A0CD6F29D}" srcId="{31A9A1C2-6D34-47DD-A1E1-9BB0D45C2EC5}" destId="{7DF172B6-8CA2-4B5A-AA9F-5CC311D9A687}" srcOrd="0" destOrd="0" parTransId="{13D5E1DB-2181-4B14-BE95-9E77BF122F80}" sibTransId="{D0BAF7B2-6F8A-49B8-9024-3477A7CA455A}"/>
    <dgm:cxn modelId="{C7CF8587-13DA-43A3-8F39-19938DC8E1C9}" srcId="{31A9A1C2-6D34-47DD-A1E1-9BB0D45C2EC5}" destId="{18DFDCD4-DD03-4C0B-8A90-C63CE173A0B0}" srcOrd="1" destOrd="0" parTransId="{4627DF1A-01C1-48E1-B655-AFB707CAAB90}" sibTransId="{C6587F6B-248B-4812-BDB8-DFBD2BDE31C1}"/>
    <dgm:cxn modelId="{5F4AB146-E442-4630-98AE-EF005AF64A2A}" type="presOf" srcId="{4509C4D5-11BF-4E22-AFDE-62867D55C580}" destId="{6CE4B7B4-A39D-45D6-B265-0DEC1797DCAD}" srcOrd="0" destOrd="0" presId="urn:microsoft.com/office/officeart/2008/layout/HorizontalMultiLevelHierarchy"/>
    <dgm:cxn modelId="{3AE0D941-8F5D-4EA3-A44C-646491C1B445}" type="presOf" srcId="{4627DF1A-01C1-48E1-B655-AFB707CAAB90}" destId="{D7F9C32D-37C3-40B9-88B5-B2F7D0A396CE}" srcOrd="0" destOrd="0" presId="urn:microsoft.com/office/officeart/2008/layout/HorizontalMultiLevelHierarchy"/>
    <dgm:cxn modelId="{4BF160CE-FCCA-4EF9-86D7-4EBC37D955F5}" type="presOf" srcId="{7DF172B6-8CA2-4B5A-AA9F-5CC311D9A687}" destId="{7354EA58-55CA-46B2-ABF5-404329E91B1E}" srcOrd="0" destOrd="0" presId="urn:microsoft.com/office/officeart/2008/layout/HorizontalMultiLevelHierarchy"/>
    <dgm:cxn modelId="{3FE76B16-2A67-40B1-935E-CB925631FAD3}" type="presOf" srcId="{4627DF1A-01C1-48E1-B655-AFB707CAAB90}" destId="{8C3957C9-6978-4065-915F-9AB476B09810}" srcOrd="1" destOrd="0" presId="urn:microsoft.com/office/officeart/2008/layout/HorizontalMultiLevelHierarchy"/>
    <dgm:cxn modelId="{424F3749-F612-41DA-8A6D-1D94751915C1}" type="presOf" srcId="{216F4327-F1F1-4F6E-BF74-189DB03F5C2C}" destId="{2D555F92-8529-44FF-AC4D-11B638876852}" srcOrd="1" destOrd="0" presId="urn:microsoft.com/office/officeart/2008/layout/HorizontalMultiLevelHierarchy"/>
    <dgm:cxn modelId="{0F8E0BC8-1268-4036-8035-6E078C1D0712}" type="presOf" srcId="{13D5E1DB-2181-4B14-BE95-9E77BF122F80}" destId="{F0CE7B08-5AD2-4C49-8E33-A121C60F187C}" srcOrd="0" destOrd="0" presId="urn:microsoft.com/office/officeart/2008/layout/HorizontalMultiLevelHierarchy"/>
    <dgm:cxn modelId="{2348D193-91C8-48D4-BED8-D50F1F333BB2}" srcId="{4509C4D5-11BF-4E22-AFDE-62867D55C580}" destId="{31A9A1C2-6D34-47DD-A1E1-9BB0D45C2EC5}" srcOrd="0" destOrd="0" parTransId="{7C483912-F9DB-4BD5-9903-23BC34F1949E}" sibTransId="{DBC5ADD5-9F71-442C-939D-5CFB9556E86A}"/>
    <dgm:cxn modelId="{228B463D-AD7D-4524-A7DA-11116A6733CF}" type="presOf" srcId="{31A9A1C2-6D34-47DD-A1E1-9BB0D45C2EC5}" destId="{24BF09EB-09F2-46E5-91F1-0524B79C3A40}" srcOrd="0" destOrd="0" presId="urn:microsoft.com/office/officeart/2008/layout/HorizontalMultiLevelHierarchy"/>
    <dgm:cxn modelId="{4227D45E-5CAA-4374-8FE8-3947CEE1C82E}" srcId="{31A9A1C2-6D34-47DD-A1E1-9BB0D45C2EC5}" destId="{4503DC54-3A8C-4107-AECC-B7DD0CCD3CB1}" srcOrd="2" destOrd="0" parTransId="{216F4327-F1F1-4F6E-BF74-189DB03F5C2C}" sibTransId="{5C89D7DB-B625-4F0C-9959-48A9F8A91023}"/>
    <dgm:cxn modelId="{B4C0E53E-D0BA-4E83-A3B8-4C069A1F3E3D}" type="presOf" srcId="{13D5E1DB-2181-4B14-BE95-9E77BF122F80}" destId="{FD7BD81C-A6A4-4C42-BE20-2E161D3371C3}" srcOrd="1" destOrd="0" presId="urn:microsoft.com/office/officeart/2008/layout/HorizontalMultiLevelHierarchy"/>
    <dgm:cxn modelId="{548499C8-D681-4A91-A080-2ADDD1913A1E}" type="presOf" srcId="{4503DC54-3A8C-4107-AECC-B7DD0CCD3CB1}" destId="{E1EDEE1E-7C71-4430-9739-CB950C31A4C2}" srcOrd="0" destOrd="0" presId="urn:microsoft.com/office/officeart/2008/layout/HorizontalMultiLevelHierarchy"/>
    <dgm:cxn modelId="{FF1F96AF-9BCF-462B-8D52-1CF94317B60A}" type="presOf" srcId="{18DFDCD4-DD03-4C0B-8A90-C63CE173A0B0}" destId="{72943909-D1EE-464F-9F25-CF02B387DE4E}" srcOrd="0" destOrd="0" presId="urn:microsoft.com/office/officeart/2008/layout/HorizontalMultiLevelHierarchy"/>
    <dgm:cxn modelId="{83ED8733-9DDB-4CDA-A2A7-8E39B27878E1}" type="presParOf" srcId="{6CE4B7B4-A39D-45D6-B265-0DEC1797DCAD}" destId="{C643B358-452D-4DDA-9A67-00847D0D1260}" srcOrd="0" destOrd="0" presId="urn:microsoft.com/office/officeart/2008/layout/HorizontalMultiLevelHierarchy"/>
    <dgm:cxn modelId="{15B549DC-42B2-4C54-89A1-1155CB12422B}" type="presParOf" srcId="{C643B358-452D-4DDA-9A67-00847D0D1260}" destId="{24BF09EB-09F2-46E5-91F1-0524B79C3A40}" srcOrd="0" destOrd="0" presId="urn:microsoft.com/office/officeart/2008/layout/HorizontalMultiLevelHierarchy"/>
    <dgm:cxn modelId="{86786AF5-9B8A-487B-B8A8-2BCFA0BBC6F7}" type="presParOf" srcId="{C643B358-452D-4DDA-9A67-00847D0D1260}" destId="{FBB5F72D-F576-40FB-B093-62FD8A1BD912}" srcOrd="1" destOrd="0" presId="urn:microsoft.com/office/officeart/2008/layout/HorizontalMultiLevelHierarchy"/>
    <dgm:cxn modelId="{EC437311-7C75-4FD4-A73F-317A34FB5536}" type="presParOf" srcId="{FBB5F72D-F576-40FB-B093-62FD8A1BD912}" destId="{F0CE7B08-5AD2-4C49-8E33-A121C60F187C}" srcOrd="0" destOrd="0" presId="urn:microsoft.com/office/officeart/2008/layout/HorizontalMultiLevelHierarchy"/>
    <dgm:cxn modelId="{9DE86BCE-81E1-4870-B549-CADFCACEC43F}" type="presParOf" srcId="{F0CE7B08-5AD2-4C49-8E33-A121C60F187C}" destId="{FD7BD81C-A6A4-4C42-BE20-2E161D3371C3}" srcOrd="0" destOrd="0" presId="urn:microsoft.com/office/officeart/2008/layout/HorizontalMultiLevelHierarchy"/>
    <dgm:cxn modelId="{122FABEB-1C8D-4C98-945A-375F58F87C53}" type="presParOf" srcId="{FBB5F72D-F576-40FB-B093-62FD8A1BD912}" destId="{912B47D7-FE21-4767-A2E9-B79FFB88B52B}" srcOrd="1" destOrd="0" presId="urn:microsoft.com/office/officeart/2008/layout/HorizontalMultiLevelHierarchy"/>
    <dgm:cxn modelId="{778279E6-8A28-4D63-BE0C-887DB5C7BD4D}" type="presParOf" srcId="{912B47D7-FE21-4767-A2E9-B79FFB88B52B}" destId="{7354EA58-55CA-46B2-ABF5-404329E91B1E}" srcOrd="0" destOrd="0" presId="urn:microsoft.com/office/officeart/2008/layout/HorizontalMultiLevelHierarchy"/>
    <dgm:cxn modelId="{F0AA4B25-FF31-4D0A-BC47-1893C99428EF}" type="presParOf" srcId="{912B47D7-FE21-4767-A2E9-B79FFB88B52B}" destId="{7CDBCE70-A7EB-4B7F-82BF-98AFE8152315}" srcOrd="1" destOrd="0" presId="urn:microsoft.com/office/officeart/2008/layout/HorizontalMultiLevelHierarchy"/>
    <dgm:cxn modelId="{878E73BA-5E0F-48D3-BF96-B83379710A3C}" type="presParOf" srcId="{FBB5F72D-F576-40FB-B093-62FD8A1BD912}" destId="{D7F9C32D-37C3-40B9-88B5-B2F7D0A396CE}" srcOrd="2" destOrd="0" presId="urn:microsoft.com/office/officeart/2008/layout/HorizontalMultiLevelHierarchy"/>
    <dgm:cxn modelId="{EAEAE8FF-92A3-4A70-A2EB-15FC259BE420}" type="presParOf" srcId="{D7F9C32D-37C3-40B9-88B5-B2F7D0A396CE}" destId="{8C3957C9-6978-4065-915F-9AB476B09810}" srcOrd="0" destOrd="0" presId="urn:microsoft.com/office/officeart/2008/layout/HorizontalMultiLevelHierarchy"/>
    <dgm:cxn modelId="{FA044562-F903-48AB-A734-232DB944FDCC}" type="presParOf" srcId="{FBB5F72D-F576-40FB-B093-62FD8A1BD912}" destId="{A4EB61C1-AFA1-4782-BD37-2D839019AE2A}" srcOrd="3" destOrd="0" presId="urn:microsoft.com/office/officeart/2008/layout/HorizontalMultiLevelHierarchy"/>
    <dgm:cxn modelId="{CBB54103-20EE-4463-9372-42BE2A84C781}" type="presParOf" srcId="{A4EB61C1-AFA1-4782-BD37-2D839019AE2A}" destId="{72943909-D1EE-464F-9F25-CF02B387DE4E}" srcOrd="0" destOrd="0" presId="urn:microsoft.com/office/officeart/2008/layout/HorizontalMultiLevelHierarchy"/>
    <dgm:cxn modelId="{F0349325-EEA0-41AD-9F74-A5429F63E657}" type="presParOf" srcId="{A4EB61C1-AFA1-4782-BD37-2D839019AE2A}" destId="{A066EA9F-FCE6-4FCB-84A7-19EA43916E4B}" srcOrd="1" destOrd="0" presId="urn:microsoft.com/office/officeart/2008/layout/HorizontalMultiLevelHierarchy"/>
    <dgm:cxn modelId="{39D8B346-5DB3-468D-AFF7-00100A9A8C0C}" type="presParOf" srcId="{FBB5F72D-F576-40FB-B093-62FD8A1BD912}" destId="{B77C3BAD-A8DB-446D-B110-FF07A931FB37}" srcOrd="4" destOrd="0" presId="urn:microsoft.com/office/officeart/2008/layout/HorizontalMultiLevelHierarchy"/>
    <dgm:cxn modelId="{4ADAD3E5-3DBE-4A80-A6AD-C5EF864E5F84}" type="presParOf" srcId="{B77C3BAD-A8DB-446D-B110-FF07A931FB37}" destId="{2D555F92-8529-44FF-AC4D-11B638876852}" srcOrd="0" destOrd="0" presId="urn:microsoft.com/office/officeart/2008/layout/HorizontalMultiLevelHierarchy"/>
    <dgm:cxn modelId="{F2A4AA35-C061-4419-A83C-4F7F5FA09D48}" type="presParOf" srcId="{FBB5F72D-F576-40FB-B093-62FD8A1BD912}" destId="{D473391D-30B4-4F67-9551-6167F085CE1F}" srcOrd="5" destOrd="0" presId="urn:microsoft.com/office/officeart/2008/layout/HorizontalMultiLevelHierarchy"/>
    <dgm:cxn modelId="{69D72FCB-D90D-4860-94BB-F1B0A291C22B}" type="presParOf" srcId="{D473391D-30B4-4F67-9551-6167F085CE1F}" destId="{E1EDEE1E-7C71-4430-9739-CB950C31A4C2}" srcOrd="0" destOrd="0" presId="urn:microsoft.com/office/officeart/2008/layout/HorizontalMultiLevelHierarchy"/>
    <dgm:cxn modelId="{9F6865FE-E5DB-41F0-BBF2-2F9E5FCC3AE3}" type="presParOf" srcId="{D473391D-30B4-4F67-9551-6167F085CE1F}" destId="{5322D3FD-2AD2-46D1-9AC7-E6FDBF7932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5C8FF-E748-4D24-89C7-0E54A84EE526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18E0E18-8BE2-4F34-A032-09AB93148C4D}">
      <dgm:prSet phldrT="[Текст]"/>
      <dgm:spPr/>
      <dgm:t>
        <a:bodyPr/>
        <a:lstStyle/>
        <a:p>
          <a:r>
            <a:rPr lang="ru-RU" dirty="0" smtClean="0"/>
            <a:t>Иностранный язык</a:t>
          </a:r>
          <a:endParaRPr lang="ru-RU" dirty="0"/>
        </a:p>
      </dgm:t>
    </dgm:pt>
    <dgm:pt modelId="{F280A4B1-2E88-4EEF-BC19-2D36887A8C03}" type="parTrans" cxnId="{F2174D9F-EDA1-4AC4-8E29-EE8C0D9004F3}">
      <dgm:prSet/>
      <dgm:spPr/>
      <dgm:t>
        <a:bodyPr/>
        <a:lstStyle/>
        <a:p>
          <a:endParaRPr lang="ru-RU"/>
        </a:p>
      </dgm:t>
    </dgm:pt>
    <dgm:pt modelId="{088D9F9D-A097-4CED-BCB5-14AE5D07D91E}" type="sibTrans" cxnId="{F2174D9F-EDA1-4AC4-8E29-EE8C0D9004F3}">
      <dgm:prSet/>
      <dgm:spPr/>
      <dgm:t>
        <a:bodyPr/>
        <a:lstStyle/>
        <a:p>
          <a:endParaRPr lang="ru-RU"/>
        </a:p>
      </dgm:t>
    </dgm:pt>
    <dgm:pt modelId="{74397FBA-65A3-49C0-9147-165245F3620F}">
      <dgm:prSet phldrT="[Текст]"/>
      <dgm:spPr/>
      <dgm:t>
        <a:bodyPr/>
        <a:lstStyle/>
        <a:p>
          <a:r>
            <a:rPr lang="ru-RU" i="1" dirty="0" err="1" smtClean="0"/>
            <a:t>полифункциональность</a:t>
          </a:r>
          <a:endParaRPr lang="ru-RU" dirty="0"/>
        </a:p>
      </dgm:t>
    </dgm:pt>
    <dgm:pt modelId="{65CFF368-1981-4D20-927C-0A1F3ED1C4C0}" type="parTrans" cxnId="{C215CC5B-1557-41E5-89EC-55DCCC58925D}">
      <dgm:prSet/>
      <dgm:spPr/>
      <dgm:t>
        <a:bodyPr/>
        <a:lstStyle/>
        <a:p>
          <a:endParaRPr lang="ru-RU"/>
        </a:p>
      </dgm:t>
    </dgm:pt>
    <dgm:pt modelId="{B3A7FBAD-CA3B-40FA-B381-766046F9DD98}" type="sibTrans" cxnId="{C215CC5B-1557-41E5-89EC-55DCCC58925D}">
      <dgm:prSet/>
      <dgm:spPr/>
      <dgm:t>
        <a:bodyPr/>
        <a:lstStyle/>
        <a:p>
          <a:endParaRPr lang="ru-RU"/>
        </a:p>
      </dgm:t>
    </dgm:pt>
    <dgm:pt modelId="{04271A2E-CAD7-4E31-9A93-5B4410E60290}">
      <dgm:prSet phldrT="[Текст]"/>
      <dgm:spPr/>
      <dgm:t>
        <a:bodyPr/>
        <a:lstStyle/>
        <a:p>
          <a:r>
            <a:rPr lang="ru-RU" i="1" dirty="0" smtClean="0"/>
            <a:t>ситуативность</a:t>
          </a:r>
          <a:endParaRPr lang="ru-RU" dirty="0"/>
        </a:p>
      </dgm:t>
    </dgm:pt>
    <dgm:pt modelId="{E74BFCDE-AB83-4579-A58D-775E8D9FA6D7}" type="parTrans" cxnId="{E5BF0637-FFA7-4A77-8E79-959EB06DA8C6}">
      <dgm:prSet/>
      <dgm:spPr/>
      <dgm:t>
        <a:bodyPr/>
        <a:lstStyle/>
        <a:p>
          <a:endParaRPr lang="ru-RU"/>
        </a:p>
      </dgm:t>
    </dgm:pt>
    <dgm:pt modelId="{95274BE1-C9D0-4DE5-A906-CBDC1A20AB5C}" type="sibTrans" cxnId="{E5BF0637-FFA7-4A77-8E79-959EB06DA8C6}">
      <dgm:prSet/>
      <dgm:spPr/>
      <dgm:t>
        <a:bodyPr/>
        <a:lstStyle/>
        <a:p>
          <a:endParaRPr lang="ru-RU"/>
        </a:p>
      </dgm:t>
    </dgm:pt>
    <dgm:pt modelId="{8D9A0B4E-3E4C-407F-ACF6-9B2E3AD98FB7}">
      <dgm:prSet phldrT="[Текст]" phldr="1"/>
      <dgm:spPr/>
      <dgm:t>
        <a:bodyPr/>
        <a:lstStyle/>
        <a:p>
          <a:endParaRPr lang="ru-RU"/>
        </a:p>
      </dgm:t>
    </dgm:pt>
    <dgm:pt modelId="{16E140F9-8CA6-40D9-92F4-5E8EC513DDF0}" type="parTrans" cxnId="{B862888A-3706-4FE2-AE95-2314944BACBC}">
      <dgm:prSet/>
      <dgm:spPr/>
      <dgm:t>
        <a:bodyPr/>
        <a:lstStyle/>
        <a:p>
          <a:endParaRPr lang="ru-RU"/>
        </a:p>
      </dgm:t>
    </dgm:pt>
    <dgm:pt modelId="{ED935B64-8F0B-4C61-8912-03AA3B576C38}" type="sibTrans" cxnId="{B862888A-3706-4FE2-AE95-2314944BACBC}">
      <dgm:prSet/>
      <dgm:spPr/>
      <dgm:t>
        <a:bodyPr/>
        <a:lstStyle/>
        <a:p>
          <a:endParaRPr lang="ru-RU"/>
        </a:p>
      </dgm:t>
    </dgm:pt>
    <dgm:pt modelId="{F179A5D6-17B9-47AD-8052-75F486BA381C}">
      <dgm:prSet phldrT="[Текст]" phldr="1"/>
      <dgm:spPr/>
      <dgm:t>
        <a:bodyPr/>
        <a:lstStyle/>
        <a:p>
          <a:endParaRPr lang="ru-RU"/>
        </a:p>
      </dgm:t>
    </dgm:pt>
    <dgm:pt modelId="{8E56603B-5FB6-47E1-8B2F-DF0B6D64754E}" type="parTrans" cxnId="{E9F5B16A-8447-42B4-B1F1-FD523D221D70}">
      <dgm:prSet/>
      <dgm:spPr/>
      <dgm:t>
        <a:bodyPr/>
        <a:lstStyle/>
        <a:p>
          <a:endParaRPr lang="ru-RU"/>
        </a:p>
      </dgm:t>
    </dgm:pt>
    <dgm:pt modelId="{AF7EA700-F56B-4437-9980-544CC8755E65}" type="sibTrans" cxnId="{E9F5B16A-8447-42B4-B1F1-FD523D221D70}">
      <dgm:prSet/>
      <dgm:spPr/>
      <dgm:t>
        <a:bodyPr/>
        <a:lstStyle/>
        <a:p>
          <a:endParaRPr lang="ru-RU"/>
        </a:p>
      </dgm:t>
    </dgm:pt>
    <dgm:pt modelId="{5442210B-CE56-46A3-BE59-8CA622548372}">
      <dgm:prSet/>
      <dgm:spPr/>
      <dgm:t>
        <a:bodyPr/>
        <a:lstStyle/>
        <a:p>
          <a:r>
            <a:rPr lang="ru-RU" i="1" dirty="0" err="1" smtClean="0"/>
            <a:t>межпредметность</a:t>
          </a:r>
          <a:endParaRPr lang="ru-RU" dirty="0"/>
        </a:p>
      </dgm:t>
    </dgm:pt>
    <dgm:pt modelId="{6A010156-75C5-41A0-85A1-E3D5AA794447}" type="parTrans" cxnId="{CF4EA28F-8550-4C24-A5CF-A31707ECD66B}">
      <dgm:prSet/>
      <dgm:spPr/>
      <dgm:t>
        <a:bodyPr/>
        <a:lstStyle/>
        <a:p>
          <a:endParaRPr lang="ru-RU"/>
        </a:p>
      </dgm:t>
    </dgm:pt>
    <dgm:pt modelId="{A01EAA5D-35FC-49B8-9730-7F6D0571F3D3}" type="sibTrans" cxnId="{CF4EA28F-8550-4C24-A5CF-A31707ECD66B}">
      <dgm:prSet/>
      <dgm:spPr/>
      <dgm:t>
        <a:bodyPr/>
        <a:lstStyle/>
        <a:p>
          <a:endParaRPr lang="ru-RU"/>
        </a:p>
      </dgm:t>
    </dgm:pt>
    <dgm:pt modelId="{216042BB-679A-489A-B4D8-A0A41C851490}">
      <dgm:prSet/>
      <dgm:spPr/>
      <dgm:t>
        <a:bodyPr/>
        <a:lstStyle/>
        <a:p>
          <a:r>
            <a:rPr lang="ru-RU" i="1" dirty="0" err="1" smtClean="0"/>
            <a:t>многоуровневость</a:t>
          </a:r>
          <a:endParaRPr lang="ru-RU" dirty="0"/>
        </a:p>
      </dgm:t>
    </dgm:pt>
    <dgm:pt modelId="{54643F0E-33E4-4555-8FC6-A543568BE467}" type="parTrans" cxnId="{006001AC-444A-4F70-A964-218142938566}">
      <dgm:prSet/>
      <dgm:spPr/>
      <dgm:t>
        <a:bodyPr/>
        <a:lstStyle/>
        <a:p>
          <a:endParaRPr lang="ru-RU"/>
        </a:p>
      </dgm:t>
    </dgm:pt>
    <dgm:pt modelId="{4C32668A-03F0-4EDC-9213-D791133E306D}" type="sibTrans" cxnId="{006001AC-444A-4F70-A964-218142938566}">
      <dgm:prSet/>
      <dgm:spPr/>
      <dgm:t>
        <a:bodyPr/>
        <a:lstStyle/>
        <a:p>
          <a:endParaRPr lang="ru-RU"/>
        </a:p>
      </dgm:t>
    </dgm:pt>
    <dgm:pt modelId="{EA7D3402-5E13-493E-A644-CA3B591D7703}" type="pres">
      <dgm:prSet presAssocID="{6C85C8FF-E748-4D24-89C7-0E54A84EE5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DBFAA-FB8A-4812-A344-8B3541234BF4}" type="pres">
      <dgm:prSet presAssocID="{6C85C8FF-E748-4D24-89C7-0E54A84EE526}" presName="matrix" presStyleCnt="0"/>
      <dgm:spPr/>
    </dgm:pt>
    <dgm:pt modelId="{C446240D-7B78-4F1E-9872-3B0B8439B655}" type="pres">
      <dgm:prSet presAssocID="{6C85C8FF-E748-4D24-89C7-0E54A84EE526}" presName="tile1" presStyleLbl="node1" presStyleIdx="0" presStyleCnt="4"/>
      <dgm:spPr/>
      <dgm:t>
        <a:bodyPr/>
        <a:lstStyle/>
        <a:p>
          <a:endParaRPr lang="ru-RU"/>
        </a:p>
      </dgm:t>
    </dgm:pt>
    <dgm:pt modelId="{DD6D442E-D2C8-4449-9FC4-68BD53A86FA6}" type="pres">
      <dgm:prSet presAssocID="{6C85C8FF-E748-4D24-89C7-0E54A84EE5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66D0F-86C3-43BE-903B-FAAEE55D5CBD}" type="pres">
      <dgm:prSet presAssocID="{6C85C8FF-E748-4D24-89C7-0E54A84EE526}" presName="tile2" presStyleLbl="node1" presStyleIdx="1" presStyleCnt="4"/>
      <dgm:spPr/>
      <dgm:t>
        <a:bodyPr/>
        <a:lstStyle/>
        <a:p>
          <a:endParaRPr lang="ru-RU"/>
        </a:p>
      </dgm:t>
    </dgm:pt>
    <dgm:pt modelId="{EEF9B8FA-22E2-4756-BEC4-7DBEF1830F1F}" type="pres">
      <dgm:prSet presAssocID="{6C85C8FF-E748-4D24-89C7-0E54A84EE5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139E3-E497-47BC-A917-B28FD5408307}" type="pres">
      <dgm:prSet presAssocID="{6C85C8FF-E748-4D24-89C7-0E54A84EE526}" presName="tile3" presStyleLbl="node1" presStyleIdx="2" presStyleCnt="4"/>
      <dgm:spPr/>
      <dgm:t>
        <a:bodyPr/>
        <a:lstStyle/>
        <a:p>
          <a:endParaRPr lang="ru-RU"/>
        </a:p>
      </dgm:t>
    </dgm:pt>
    <dgm:pt modelId="{066DC1AB-E80B-4430-9D86-7CC5C4CB5ABB}" type="pres">
      <dgm:prSet presAssocID="{6C85C8FF-E748-4D24-89C7-0E54A84EE5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A019-AA8B-42F4-9467-41C6FFB3BD92}" type="pres">
      <dgm:prSet presAssocID="{6C85C8FF-E748-4D24-89C7-0E54A84EE526}" presName="tile4" presStyleLbl="node1" presStyleIdx="3" presStyleCnt="4"/>
      <dgm:spPr/>
      <dgm:t>
        <a:bodyPr/>
        <a:lstStyle/>
        <a:p>
          <a:endParaRPr lang="ru-RU"/>
        </a:p>
      </dgm:t>
    </dgm:pt>
    <dgm:pt modelId="{C2AC18E4-531B-4B52-BB51-9817CD5BBA0C}" type="pres">
      <dgm:prSet presAssocID="{6C85C8FF-E748-4D24-89C7-0E54A84EE5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F1521-80A9-48AC-8E7D-C0B45F52428E}" type="pres">
      <dgm:prSet presAssocID="{6C85C8FF-E748-4D24-89C7-0E54A84EE52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EA28F-8550-4C24-A5CF-A31707ECD66B}" srcId="{618E0E18-8BE2-4F34-A032-09AB93148C4D}" destId="{5442210B-CE56-46A3-BE59-8CA622548372}" srcOrd="3" destOrd="0" parTransId="{6A010156-75C5-41A0-85A1-E3D5AA794447}" sibTransId="{A01EAA5D-35FC-49B8-9730-7F6D0571F3D3}"/>
    <dgm:cxn modelId="{E5BF0637-FFA7-4A77-8E79-959EB06DA8C6}" srcId="{618E0E18-8BE2-4F34-A032-09AB93148C4D}" destId="{04271A2E-CAD7-4E31-9A93-5B4410E60290}" srcOrd="2" destOrd="0" parTransId="{E74BFCDE-AB83-4579-A58D-775E8D9FA6D7}" sibTransId="{95274BE1-C9D0-4DE5-A906-CBDC1A20AB5C}"/>
    <dgm:cxn modelId="{F2174D9F-EDA1-4AC4-8E29-EE8C0D9004F3}" srcId="{6C85C8FF-E748-4D24-89C7-0E54A84EE526}" destId="{618E0E18-8BE2-4F34-A032-09AB93148C4D}" srcOrd="0" destOrd="0" parTransId="{F280A4B1-2E88-4EEF-BC19-2D36887A8C03}" sibTransId="{088D9F9D-A097-4CED-BCB5-14AE5D07D91E}"/>
    <dgm:cxn modelId="{E9F5B16A-8447-42B4-B1F1-FD523D221D70}" srcId="{618E0E18-8BE2-4F34-A032-09AB93148C4D}" destId="{F179A5D6-17B9-47AD-8052-75F486BA381C}" srcOrd="5" destOrd="0" parTransId="{8E56603B-5FB6-47E1-8B2F-DF0B6D64754E}" sibTransId="{AF7EA700-F56B-4437-9980-544CC8755E65}"/>
    <dgm:cxn modelId="{1EF66C31-B0DA-4246-AE46-8FB2464111A5}" type="presOf" srcId="{5442210B-CE56-46A3-BE59-8CA622548372}" destId="{C2AC18E4-531B-4B52-BB51-9817CD5BBA0C}" srcOrd="1" destOrd="0" presId="urn:microsoft.com/office/officeart/2005/8/layout/matrix1"/>
    <dgm:cxn modelId="{B862888A-3706-4FE2-AE95-2314944BACBC}" srcId="{618E0E18-8BE2-4F34-A032-09AB93148C4D}" destId="{8D9A0B4E-3E4C-407F-ACF6-9B2E3AD98FB7}" srcOrd="4" destOrd="0" parTransId="{16E140F9-8CA6-40D9-92F4-5E8EC513DDF0}" sibTransId="{ED935B64-8F0B-4C61-8912-03AA3B576C38}"/>
    <dgm:cxn modelId="{7E702D56-7B03-43BD-B77F-1FB9BE384018}" type="presOf" srcId="{74397FBA-65A3-49C0-9147-165245F3620F}" destId="{C446240D-7B78-4F1E-9872-3B0B8439B655}" srcOrd="0" destOrd="0" presId="urn:microsoft.com/office/officeart/2005/8/layout/matrix1"/>
    <dgm:cxn modelId="{7D431CB4-51C9-43B4-87C2-4B413FB1D594}" type="presOf" srcId="{04271A2E-CAD7-4E31-9A93-5B4410E60290}" destId="{066DC1AB-E80B-4430-9D86-7CC5C4CB5ABB}" srcOrd="1" destOrd="0" presId="urn:microsoft.com/office/officeart/2005/8/layout/matrix1"/>
    <dgm:cxn modelId="{3CC3F6B5-69C3-41D4-98CA-BD91D6793934}" type="presOf" srcId="{04271A2E-CAD7-4E31-9A93-5B4410E60290}" destId="{506139E3-E497-47BC-A917-B28FD5408307}" srcOrd="0" destOrd="0" presId="urn:microsoft.com/office/officeart/2005/8/layout/matrix1"/>
    <dgm:cxn modelId="{C74AA3E6-C9CA-41B9-BC14-AEB2D5722EAE}" type="presOf" srcId="{6C85C8FF-E748-4D24-89C7-0E54A84EE526}" destId="{EA7D3402-5E13-493E-A644-CA3B591D7703}" srcOrd="0" destOrd="0" presId="urn:microsoft.com/office/officeart/2005/8/layout/matrix1"/>
    <dgm:cxn modelId="{006001AC-444A-4F70-A964-218142938566}" srcId="{618E0E18-8BE2-4F34-A032-09AB93148C4D}" destId="{216042BB-679A-489A-B4D8-A0A41C851490}" srcOrd="1" destOrd="0" parTransId="{54643F0E-33E4-4555-8FC6-A543568BE467}" sibTransId="{4C32668A-03F0-4EDC-9213-D791133E306D}"/>
    <dgm:cxn modelId="{36C69256-A395-4EC6-9EC4-1032F91B383B}" type="presOf" srcId="{216042BB-679A-489A-B4D8-A0A41C851490}" destId="{F0166D0F-86C3-43BE-903B-FAAEE55D5CBD}" srcOrd="0" destOrd="0" presId="urn:microsoft.com/office/officeart/2005/8/layout/matrix1"/>
    <dgm:cxn modelId="{B8AECAAF-8A2F-4503-9D4A-8A999568B6C2}" type="presOf" srcId="{74397FBA-65A3-49C0-9147-165245F3620F}" destId="{DD6D442E-D2C8-4449-9FC4-68BD53A86FA6}" srcOrd="1" destOrd="0" presId="urn:microsoft.com/office/officeart/2005/8/layout/matrix1"/>
    <dgm:cxn modelId="{C1E5AA8C-DFAA-424B-B75B-79E03C23CCE3}" type="presOf" srcId="{618E0E18-8BE2-4F34-A032-09AB93148C4D}" destId="{D2EF1521-80A9-48AC-8E7D-C0B45F52428E}" srcOrd="0" destOrd="0" presId="urn:microsoft.com/office/officeart/2005/8/layout/matrix1"/>
    <dgm:cxn modelId="{EEF6E0DA-D5FF-41F4-AD4D-6F69B8536693}" type="presOf" srcId="{5442210B-CE56-46A3-BE59-8CA622548372}" destId="{D148A019-AA8B-42F4-9467-41C6FFB3BD92}" srcOrd="0" destOrd="0" presId="urn:microsoft.com/office/officeart/2005/8/layout/matrix1"/>
    <dgm:cxn modelId="{C215CC5B-1557-41E5-89EC-55DCCC58925D}" srcId="{618E0E18-8BE2-4F34-A032-09AB93148C4D}" destId="{74397FBA-65A3-49C0-9147-165245F3620F}" srcOrd="0" destOrd="0" parTransId="{65CFF368-1981-4D20-927C-0A1F3ED1C4C0}" sibTransId="{B3A7FBAD-CA3B-40FA-B381-766046F9DD98}"/>
    <dgm:cxn modelId="{F448789F-1764-448C-8D66-97F52CB1B9A9}" type="presOf" srcId="{216042BB-679A-489A-B4D8-A0A41C851490}" destId="{EEF9B8FA-22E2-4756-BEC4-7DBEF1830F1F}" srcOrd="1" destOrd="0" presId="urn:microsoft.com/office/officeart/2005/8/layout/matrix1"/>
    <dgm:cxn modelId="{B4AE6B06-DA49-4787-AC5F-BA13882DB6FA}" type="presParOf" srcId="{EA7D3402-5E13-493E-A644-CA3B591D7703}" destId="{187DBFAA-FB8A-4812-A344-8B3541234BF4}" srcOrd="0" destOrd="0" presId="urn:microsoft.com/office/officeart/2005/8/layout/matrix1"/>
    <dgm:cxn modelId="{EE5D1B2A-5A25-4D4C-8F81-D2C3ED2490EA}" type="presParOf" srcId="{187DBFAA-FB8A-4812-A344-8B3541234BF4}" destId="{C446240D-7B78-4F1E-9872-3B0B8439B655}" srcOrd="0" destOrd="0" presId="urn:microsoft.com/office/officeart/2005/8/layout/matrix1"/>
    <dgm:cxn modelId="{FCB0B7DE-DAB6-44AD-8E68-CF6773BF1E61}" type="presParOf" srcId="{187DBFAA-FB8A-4812-A344-8B3541234BF4}" destId="{DD6D442E-D2C8-4449-9FC4-68BD53A86FA6}" srcOrd="1" destOrd="0" presId="urn:microsoft.com/office/officeart/2005/8/layout/matrix1"/>
    <dgm:cxn modelId="{0556C848-1B79-4F9E-A2CF-22C3881E3941}" type="presParOf" srcId="{187DBFAA-FB8A-4812-A344-8B3541234BF4}" destId="{F0166D0F-86C3-43BE-903B-FAAEE55D5CBD}" srcOrd="2" destOrd="0" presId="urn:microsoft.com/office/officeart/2005/8/layout/matrix1"/>
    <dgm:cxn modelId="{5FB4436A-6F4E-4857-B69C-AA1DAD53288F}" type="presParOf" srcId="{187DBFAA-FB8A-4812-A344-8B3541234BF4}" destId="{EEF9B8FA-22E2-4756-BEC4-7DBEF1830F1F}" srcOrd="3" destOrd="0" presId="urn:microsoft.com/office/officeart/2005/8/layout/matrix1"/>
    <dgm:cxn modelId="{19C6B315-58EB-40D6-A22D-284B55DBA067}" type="presParOf" srcId="{187DBFAA-FB8A-4812-A344-8B3541234BF4}" destId="{506139E3-E497-47BC-A917-B28FD5408307}" srcOrd="4" destOrd="0" presId="urn:microsoft.com/office/officeart/2005/8/layout/matrix1"/>
    <dgm:cxn modelId="{3C3ED4C9-9E0E-428A-827D-042A09D179B2}" type="presParOf" srcId="{187DBFAA-FB8A-4812-A344-8B3541234BF4}" destId="{066DC1AB-E80B-4430-9D86-7CC5C4CB5ABB}" srcOrd="5" destOrd="0" presId="urn:microsoft.com/office/officeart/2005/8/layout/matrix1"/>
    <dgm:cxn modelId="{ED9DCDBE-C809-41FA-AEE2-13DA0EE0D8DF}" type="presParOf" srcId="{187DBFAA-FB8A-4812-A344-8B3541234BF4}" destId="{D148A019-AA8B-42F4-9467-41C6FFB3BD92}" srcOrd="6" destOrd="0" presId="urn:microsoft.com/office/officeart/2005/8/layout/matrix1"/>
    <dgm:cxn modelId="{EC8417D4-4C6D-4308-BBDE-23CAE5CDD505}" type="presParOf" srcId="{187DBFAA-FB8A-4812-A344-8B3541234BF4}" destId="{C2AC18E4-531B-4B52-BB51-9817CD5BBA0C}" srcOrd="7" destOrd="0" presId="urn:microsoft.com/office/officeart/2005/8/layout/matrix1"/>
    <dgm:cxn modelId="{098A2BFA-3B58-4BAB-A9B8-4AE44601DD20}" type="presParOf" srcId="{EA7D3402-5E13-493E-A644-CA3B591D7703}" destId="{D2EF1521-80A9-48AC-8E7D-C0B45F5242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4DDE9-148E-4704-80D3-DD971434FE8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E9850-7F54-4946-B7CA-D2E89326C005}">
      <dgm:prSet phldrT="[Текст]"/>
      <dgm:spPr/>
      <dgm:t>
        <a:bodyPr/>
        <a:lstStyle/>
        <a:p>
          <a:r>
            <a:rPr lang="ru-RU" dirty="0" smtClean="0"/>
            <a:t>главная цель обучения иностранному языку </a:t>
          </a:r>
          <a:endParaRPr lang="ru-RU" dirty="0"/>
        </a:p>
      </dgm:t>
    </dgm:pt>
    <dgm:pt modelId="{0AF5681B-3EDC-41F0-B515-09BF84058ECE}" type="parTrans" cxnId="{D144E486-43EB-4372-AE34-78B42C9C6BA4}">
      <dgm:prSet/>
      <dgm:spPr/>
      <dgm:t>
        <a:bodyPr/>
        <a:lstStyle/>
        <a:p>
          <a:endParaRPr lang="ru-RU"/>
        </a:p>
      </dgm:t>
    </dgm:pt>
    <dgm:pt modelId="{71FF7C14-552A-4560-B9F5-8FE225F5A17F}" type="sibTrans" cxnId="{D144E486-43EB-4372-AE34-78B42C9C6BA4}">
      <dgm:prSet/>
      <dgm:spPr/>
      <dgm:t>
        <a:bodyPr/>
        <a:lstStyle/>
        <a:p>
          <a:endParaRPr lang="ru-RU"/>
        </a:p>
      </dgm:t>
    </dgm:pt>
    <dgm:pt modelId="{D0947D3E-DB8E-4ADE-879F-F52976279240}">
      <dgm:prSet phldrT="[Текст]"/>
      <dgm:spPr/>
      <dgm:t>
        <a:bodyPr/>
        <a:lstStyle/>
        <a:p>
          <a:r>
            <a:rPr lang="ru-RU" i="1" dirty="0" smtClean="0"/>
            <a:t>формирование коммуникативной компетенции</a:t>
          </a:r>
          <a:r>
            <a:rPr lang="ru-RU" dirty="0" smtClean="0"/>
            <a:t> </a:t>
          </a:r>
          <a:endParaRPr lang="ru-RU" dirty="0"/>
        </a:p>
      </dgm:t>
    </dgm:pt>
    <dgm:pt modelId="{F059A62E-AA2B-4525-BA95-6C9BB932202F}" type="parTrans" cxnId="{B34FB3CB-2706-4689-AE92-C68C852B3DEE}">
      <dgm:prSet/>
      <dgm:spPr/>
      <dgm:t>
        <a:bodyPr/>
        <a:lstStyle/>
        <a:p>
          <a:endParaRPr lang="ru-RU"/>
        </a:p>
      </dgm:t>
    </dgm:pt>
    <dgm:pt modelId="{6CB17475-CFF5-4BCC-B43B-2BF24BECFD64}" type="sibTrans" cxnId="{B34FB3CB-2706-4689-AE92-C68C852B3DEE}">
      <dgm:prSet/>
      <dgm:spPr/>
      <dgm:t>
        <a:bodyPr/>
        <a:lstStyle/>
        <a:p>
          <a:endParaRPr lang="ru-RU"/>
        </a:p>
      </dgm:t>
    </dgm:pt>
    <dgm:pt modelId="{8BC49DBC-4CBF-484D-BB1B-C77813894C04}">
      <dgm:prSet phldrT="[Текст]" phldr="1"/>
      <dgm:spPr/>
      <dgm:t>
        <a:bodyPr/>
        <a:lstStyle/>
        <a:p>
          <a:endParaRPr lang="ru-RU"/>
        </a:p>
      </dgm:t>
    </dgm:pt>
    <dgm:pt modelId="{3843AAC1-95A5-4BF2-B19D-12435B572E94}" type="parTrans" cxnId="{E864268C-554F-48A9-9BFA-3FC479AA18B7}">
      <dgm:prSet/>
      <dgm:spPr/>
      <dgm:t>
        <a:bodyPr/>
        <a:lstStyle/>
        <a:p>
          <a:endParaRPr lang="ru-RU"/>
        </a:p>
      </dgm:t>
    </dgm:pt>
    <dgm:pt modelId="{5910E9EE-1A13-465C-9E88-F2808A9A9BC6}" type="sibTrans" cxnId="{E864268C-554F-48A9-9BFA-3FC479AA18B7}">
      <dgm:prSet/>
      <dgm:spPr/>
      <dgm:t>
        <a:bodyPr/>
        <a:lstStyle/>
        <a:p>
          <a:endParaRPr lang="ru-RU"/>
        </a:p>
      </dgm:t>
    </dgm:pt>
    <dgm:pt modelId="{C5AE47BC-F0F0-492E-9D9D-A2628C5B75F4}">
      <dgm:prSet phldrT="[Текст]"/>
      <dgm:spPr/>
      <dgm:t>
        <a:bodyPr/>
        <a:lstStyle/>
        <a:p>
          <a:r>
            <a:rPr lang="ru-RU" dirty="0" smtClean="0"/>
            <a:t>Основная  стратегия обучения</a:t>
          </a:r>
          <a:endParaRPr lang="ru-RU" dirty="0"/>
        </a:p>
      </dgm:t>
    </dgm:pt>
    <dgm:pt modelId="{1526F575-657A-4866-9578-9D51B00DE68E}" type="parTrans" cxnId="{2B92BC38-AB36-407E-BD34-D621FDA30027}">
      <dgm:prSet/>
      <dgm:spPr/>
      <dgm:t>
        <a:bodyPr/>
        <a:lstStyle/>
        <a:p>
          <a:endParaRPr lang="ru-RU"/>
        </a:p>
      </dgm:t>
    </dgm:pt>
    <dgm:pt modelId="{3F7E80EC-840F-44D0-9C22-4DE26F363C2B}" type="sibTrans" cxnId="{2B92BC38-AB36-407E-BD34-D621FDA30027}">
      <dgm:prSet/>
      <dgm:spPr/>
      <dgm:t>
        <a:bodyPr/>
        <a:lstStyle/>
        <a:p>
          <a:endParaRPr lang="ru-RU"/>
        </a:p>
      </dgm:t>
    </dgm:pt>
    <dgm:pt modelId="{EA3A4AB8-DF99-4D93-A1FB-3C612DC51D66}">
      <dgm:prSet phldrT="[Текст]"/>
      <dgm:spPr/>
      <dgm:t>
        <a:bodyPr/>
        <a:lstStyle/>
        <a:p>
          <a:r>
            <a:rPr lang="ru-RU" i="1" dirty="0" smtClean="0"/>
            <a:t>личностно-ориентированный подход</a:t>
          </a:r>
          <a:r>
            <a:rPr lang="ru-RU" dirty="0" smtClean="0"/>
            <a:t> </a:t>
          </a:r>
          <a:endParaRPr lang="ru-RU" dirty="0"/>
        </a:p>
      </dgm:t>
    </dgm:pt>
    <dgm:pt modelId="{64BF820C-FE20-4EED-A101-308AFC41D8DD}" type="parTrans" cxnId="{EEE5C512-1E71-4595-9691-71207C541978}">
      <dgm:prSet/>
      <dgm:spPr/>
      <dgm:t>
        <a:bodyPr/>
        <a:lstStyle/>
        <a:p>
          <a:endParaRPr lang="ru-RU"/>
        </a:p>
      </dgm:t>
    </dgm:pt>
    <dgm:pt modelId="{0AF84AEC-A5BD-48E3-A842-FFB8D0FFA8F8}" type="sibTrans" cxnId="{EEE5C512-1E71-4595-9691-71207C541978}">
      <dgm:prSet/>
      <dgm:spPr/>
      <dgm:t>
        <a:bodyPr/>
        <a:lstStyle/>
        <a:p>
          <a:endParaRPr lang="ru-RU"/>
        </a:p>
      </dgm:t>
    </dgm:pt>
    <dgm:pt modelId="{51995470-66E1-4627-B7EC-0C66294B8E48}">
      <dgm:prSet phldrT="[Текст]" phldr="1"/>
      <dgm:spPr/>
      <dgm:t>
        <a:bodyPr/>
        <a:lstStyle/>
        <a:p>
          <a:endParaRPr lang="ru-RU"/>
        </a:p>
      </dgm:t>
    </dgm:pt>
    <dgm:pt modelId="{6527219A-F497-4262-9818-D213E9492E31}" type="parTrans" cxnId="{F21614BE-AD65-478F-B16D-3612F417DB8F}">
      <dgm:prSet/>
      <dgm:spPr/>
      <dgm:t>
        <a:bodyPr/>
        <a:lstStyle/>
        <a:p>
          <a:endParaRPr lang="ru-RU"/>
        </a:p>
      </dgm:t>
    </dgm:pt>
    <dgm:pt modelId="{1FB677B7-694B-4D07-BC47-7E02F61ABAF1}" type="sibTrans" cxnId="{F21614BE-AD65-478F-B16D-3612F417DB8F}">
      <dgm:prSet/>
      <dgm:spPr/>
      <dgm:t>
        <a:bodyPr/>
        <a:lstStyle/>
        <a:p>
          <a:endParaRPr lang="ru-RU"/>
        </a:p>
      </dgm:t>
    </dgm:pt>
    <dgm:pt modelId="{A907D386-FCC3-49D1-A0D2-FFD41972E8DB}">
      <dgm:prSet phldrT="[Текст]"/>
      <dgm:spPr/>
      <dgm:t>
        <a:bodyPr/>
        <a:lstStyle/>
        <a:p>
          <a:r>
            <a:rPr lang="ru-RU" dirty="0" smtClean="0"/>
            <a:t>принцип реализации</a:t>
          </a:r>
          <a:endParaRPr lang="ru-RU" dirty="0"/>
        </a:p>
      </dgm:t>
    </dgm:pt>
    <dgm:pt modelId="{4970B762-FCE4-4F98-814D-CDE92D2BDF65}" type="parTrans" cxnId="{01C19F9E-EF8A-4636-AB23-C32DE2C1E068}">
      <dgm:prSet/>
      <dgm:spPr/>
      <dgm:t>
        <a:bodyPr/>
        <a:lstStyle/>
        <a:p>
          <a:endParaRPr lang="ru-RU"/>
        </a:p>
      </dgm:t>
    </dgm:pt>
    <dgm:pt modelId="{091F830E-9562-4692-8687-930ABD5DF631}" type="sibTrans" cxnId="{01C19F9E-EF8A-4636-AB23-C32DE2C1E068}">
      <dgm:prSet/>
      <dgm:spPr/>
      <dgm:t>
        <a:bodyPr/>
        <a:lstStyle/>
        <a:p>
          <a:endParaRPr lang="ru-RU"/>
        </a:p>
      </dgm:t>
    </dgm:pt>
    <dgm:pt modelId="{29EBFF60-C1A7-4F79-8A7E-882E2024AECF}">
      <dgm:prSet phldrT="[Текст]"/>
      <dgm:spPr/>
      <dgm:t>
        <a:bodyPr/>
        <a:lstStyle/>
        <a:p>
          <a:r>
            <a:rPr lang="ru-RU" b="1" i="1" dirty="0" smtClean="0"/>
            <a:t>применение новых образовательных  технологий</a:t>
          </a:r>
          <a:endParaRPr lang="ru-RU" dirty="0"/>
        </a:p>
      </dgm:t>
    </dgm:pt>
    <dgm:pt modelId="{5CD467F2-EC68-4FCE-9B0E-50A70D765E40}" type="parTrans" cxnId="{EB55DD78-AF57-4B72-95B6-06671A02CA3A}">
      <dgm:prSet/>
      <dgm:spPr/>
      <dgm:t>
        <a:bodyPr/>
        <a:lstStyle/>
        <a:p>
          <a:endParaRPr lang="ru-RU"/>
        </a:p>
      </dgm:t>
    </dgm:pt>
    <dgm:pt modelId="{D7EF61A0-9DBF-432C-A3EA-577E25896AB3}" type="sibTrans" cxnId="{EB55DD78-AF57-4B72-95B6-06671A02CA3A}">
      <dgm:prSet/>
      <dgm:spPr/>
      <dgm:t>
        <a:bodyPr/>
        <a:lstStyle/>
        <a:p>
          <a:endParaRPr lang="ru-RU"/>
        </a:p>
      </dgm:t>
    </dgm:pt>
    <dgm:pt modelId="{A9880E8B-01D0-4E60-9B29-4FC463D32DCB}">
      <dgm:prSet phldrT="[Текст]" phldr="1"/>
      <dgm:spPr/>
      <dgm:t>
        <a:bodyPr/>
        <a:lstStyle/>
        <a:p>
          <a:endParaRPr lang="ru-RU"/>
        </a:p>
      </dgm:t>
    </dgm:pt>
    <dgm:pt modelId="{BF33E20E-78F0-4A87-A268-E25CF761A85E}" type="parTrans" cxnId="{6D30879E-99ED-4F54-AF31-2AC3EF5272A9}">
      <dgm:prSet/>
      <dgm:spPr/>
      <dgm:t>
        <a:bodyPr/>
        <a:lstStyle/>
        <a:p>
          <a:endParaRPr lang="ru-RU"/>
        </a:p>
      </dgm:t>
    </dgm:pt>
    <dgm:pt modelId="{AD513A7B-FCAF-4C10-A237-400F18427958}" type="sibTrans" cxnId="{6D30879E-99ED-4F54-AF31-2AC3EF5272A9}">
      <dgm:prSet/>
      <dgm:spPr/>
      <dgm:t>
        <a:bodyPr/>
        <a:lstStyle/>
        <a:p>
          <a:endParaRPr lang="ru-RU"/>
        </a:p>
      </dgm:t>
    </dgm:pt>
    <dgm:pt modelId="{8960FB2B-0FA7-4AED-AC06-8E2866B0EECC}" type="pres">
      <dgm:prSet presAssocID="{C6E4DDE9-148E-4704-80D3-DD971434FE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85E5A3-326F-4FF6-8025-9B59756E8027}" type="pres">
      <dgm:prSet presAssocID="{A907D386-FCC3-49D1-A0D2-FFD41972E8DB}" presName="boxAndChildren" presStyleCnt="0"/>
      <dgm:spPr/>
    </dgm:pt>
    <dgm:pt modelId="{17BAA454-F52F-4BC0-BE8C-0C3F142CAD84}" type="pres">
      <dgm:prSet presAssocID="{A907D386-FCC3-49D1-A0D2-FFD41972E8DB}" presName="parentTextBox" presStyleLbl="node1" presStyleIdx="0" presStyleCnt="3"/>
      <dgm:spPr/>
      <dgm:t>
        <a:bodyPr/>
        <a:lstStyle/>
        <a:p>
          <a:endParaRPr lang="ru-RU"/>
        </a:p>
      </dgm:t>
    </dgm:pt>
    <dgm:pt modelId="{264EBF30-E051-4B1B-8DFD-7A4FB9758960}" type="pres">
      <dgm:prSet presAssocID="{A907D386-FCC3-49D1-A0D2-FFD41972E8DB}" presName="entireBox" presStyleLbl="node1" presStyleIdx="0" presStyleCnt="3"/>
      <dgm:spPr/>
      <dgm:t>
        <a:bodyPr/>
        <a:lstStyle/>
        <a:p>
          <a:endParaRPr lang="ru-RU"/>
        </a:p>
      </dgm:t>
    </dgm:pt>
    <dgm:pt modelId="{67EA0878-2301-47CE-8FAB-40D8709EBE03}" type="pres">
      <dgm:prSet presAssocID="{A907D386-FCC3-49D1-A0D2-FFD41972E8DB}" presName="descendantBox" presStyleCnt="0"/>
      <dgm:spPr/>
    </dgm:pt>
    <dgm:pt modelId="{B28DBA6A-28AB-4450-A7CA-31CB8297DBDE}" type="pres">
      <dgm:prSet presAssocID="{29EBFF60-C1A7-4F79-8A7E-882E2024AECF}" presName="childTextBox" presStyleLbl="fgAccFollow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7727F-EC5E-457C-95CF-1F540E9D3588}" type="pres">
      <dgm:prSet presAssocID="{A9880E8B-01D0-4E60-9B29-4FC463D32DC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0FB9D-3CC6-4FCB-8668-A3B26094B3A3}" type="pres">
      <dgm:prSet presAssocID="{3F7E80EC-840F-44D0-9C22-4DE26F363C2B}" presName="sp" presStyleCnt="0"/>
      <dgm:spPr/>
    </dgm:pt>
    <dgm:pt modelId="{D1EA84F1-DB7F-4192-AFC0-8327FB789A88}" type="pres">
      <dgm:prSet presAssocID="{C5AE47BC-F0F0-492E-9D9D-A2628C5B75F4}" presName="arrowAndChildren" presStyleCnt="0"/>
      <dgm:spPr/>
    </dgm:pt>
    <dgm:pt modelId="{6995EB40-C961-4790-B88D-30C356FC7A7C}" type="pres">
      <dgm:prSet presAssocID="{C5AE47BC-F0F0-492E-9D9D-A2628C5B75F4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0A0607E-5209-40A0-B8B6-63C67F7F6D04}" type="pres">
      <dgm:prSet presAssocID="{C5AE47BC-F0F0-492E-9D9D-A2628C5B75F4}" presName="arrow" presStyleLbl="node1" presStyleIdx="1" presStyleCnt="3" custScaleX="99224"/>
      <dgm:spPr/>
      <dgm:t>
        <a:bodyPr/>
        <a:lstStyle/>
        <a:p>
          <a:endParaRPr lang="ru-RU"/>
        </a:p>
      </dgm:t>
    </dgm:pt>
    <dgm:pt modelId="{44F7E544-AEE6-42B3-8BC3-FC53D9FB5823}" type="pres">
      <dgm:prSet presAssocID="{C5AE47BC-F0F0-492E-9D9D-A2628C5B75F4}" presName="descendantArrow" presStyleCnt="0"/>
      <dgm:spPr/>
    </dgm:pt>
    <dgm:pt modelId="{6DBC5775-1600-4097-AB9A-8C3256081143}" type="pres">
      <dgm:prSet presAssocID="{EA3A4AB8-DF99-4D93-A1FB-3C612DC51D66}" presName="childTextArrow" presStyleLbl="fgAccFollowNode1" presStyleIdx="2" presStyleCnt="6" custScaleX="2000000" custLinFactX="-100000" custLinFactNeighborX="-171874" custLinFactNeighborY="-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47996-61AE-435B-BAE2-3ECE844671A7}" type="pres">
      <dgm:prSet presAssocID="{51995470-66E1-4627-B7EC-0C66294B8E4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6BBC0-3992-4331-9399-39ABECC05D56}" type="pres">
      <dgm:prSet presAssocID="{71FF7C14-552A-4560-B9F5-8FE225F5A17F}" presName="sp" presStyleCnt="0"/>
      <dgm:spPr/>
    </dgm:pt>
    <dgm:pt modelId="{194C6211-63B6-4E5D-A171-66AEFC4B0932}" type="pres">
      <dgm:prSet presAssocID="{FB2E9850-7F54-4946-B7CA-D2E89326C005}" presName="arrowAndChildren" presStyleCnt="0"/>
      <dgm:spPr/>
    </dgm:pt>
    <dgm:pt modelId="{0F2A6E4F-B8AA-4172-ABF8-D68D0C6A725B}" type="pres">
      <dgm:prSet presAssocID="{FB2E9850-7F54-4946-B7CA-D2E89326C005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0A722D4-4460-44C4-84DE-4B7E1F03BAC2}" type="pres">
      <dgm:prSet presAssocID="{FB2E9850-7F54-4946-B7CA-D2E89326C005}" presName="arrow" presStyleLbl="node1" presStyleIdx="2" presStyleCnt="3"/>
      <dgm:spPr/>
      <dgm:t>
        <a:bodyPr/>
        <a:lstStyle/>
        <a:p>
          <a:endParaRPr lang="ru-RU"/>
        </a:p>
      </dgm:t>
    </dgm:pt>
    <dgm:pt modelId="{BFA85573-4BB2-49AE-922C-1EC8DFFC3473}" type="pres">
      <dgm:prSet presAssocID="{FB2E9850-7F54-4946-B7CA-D2E89326C005}" presName="descendantArrow" presStyleCnt="0"/>
      <dgm:spPr/>
    </dgm:pt>
    <dgm:pt modelId="{8F199CFB-381E-4742-8E8C-65F750390F97}" type="pres">
      <dgm:prSet presAssocID="{D0947D3E-DB8E-4ADE-879F-F52976279240}" presName="childTextArrow" presStyleLbl="fgAccFollowNode1" presStyleIdx="4" presStyleCnt="6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21622-DA89-4710-861C-18FCA30C3032}" type="pres">
      <dgm:prSet presAssocID="{8BC49DBC-4CBF-484D-BB1B-C77813894C0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7BEC4-C47F-4F8B-B8B9-027782321C98}" type="presOf" srcId="{8BC49DBC-4CBF-484D-BB1B-C77813894C04}" destId="{A2B21622-DA89-4710-861C-18FCA30C3032}" srcOrd="0" destOrd="0" presId="urn:microsoft.com/office/officeart/2005/8/layout/process4"/>
    <dgm:cxn modelId="{BA97A66D-870D-492A-98F3-0200B256A287}" type="presOf" srcId="{A907D386-FCC3-49D1-A0D2-FFD41972E8DB}" destId="{264EBF30-E051-4B1B-8DFD-7A4FB9758960}" srcOrd="1" destOrd="0" presId="urn:microsoft.com/office/officeart/2005/8/layout/process4"/>
    <dgm:cxn modelId="{2ACAB87F-A2EC-4924-BCAF-3D98CAFC0C5D}" type="presOf" srcId="{A9880E8B-01D0-4E60-9B29-4FC463D32DCB}" destId="{0837727F-EC5E-457C-95CF-1F540E9D3588}" srcOrd="0" destOrd="0" presId="urn:microsoft.com/office/officeart/2005/8/layout/process4"/>
    <dgm:cxn modelId="{2B92BC38-AB36-407E-BD34-D621FDA30027}" srcId="{C6E4DDE9-148E-4704-80D3-DD971434FE8B}" destId="{C5AE47BC-F0F0-492E-9D9D-A2628C5B75F4}" srcOrd="1" destOrd="0" parTransId="{1526F575-657A-4866-9578-9D51B00DE68E}" sibTransId="{3F7E80EC-840F-44D0-9C22-4DE26F363C2B}"/>
    <dgm:cxn modelId="{E864268C-554F-48A9-9BFA-3FC479AA18B7}" srcId="{FB2E9850-7F54-4946-B7CA-D2E89326C005}" destId="{8BC49DBC-4CBF-484D-BB1B-C77813894C04}" srcOrd="1" destOrd="0" parTransId="{3843AAC1-95A5-4BF2-B19D-12435B572E94}" sibTransId="{5910E9EE-1A13-465C-9E88-F2808A9A9BC6}"/>
    <dgm:cxn modelId="{B34FB3CB-2706-4689-AE92-C68C852B3DEE}" srcId="{FB2E9850-7F54-4946-B7CA-D2E89326C005}" destId="{D0947D3E-DB8E-4ADE-879F-F52976279240}" srcOrd="0" destOrd="0" parTransId="{F059A62E-AA2B-4525-BA95-6C9BB932202F}" sibTransId="{6CB17475-CFF5-4BCC-B43B-2BF24BECFD64}"/>
    <dgm:cxn modelId="{3D2ED773-A995-4A5D-A41D-A069F2E6FD65}" type="presOf" srcId="{EA3A4AB8-DF99-4D93-A1FB-3C612DC51D66}" destId="{6DBC5775-1600-4097-AB9A-8C3256081143}" srcOrd="0" destOrd="0" presId="urn:microsoft.com/office/officeart/2005/8/layout/process4"/>
    <dgm:cxn modelId="{EC4BCB70-5102-4EBD-8058-0B1195E6EE23}" type="presOf" srcId="{51995470-66E1-4627-B7EC-0C66294B8E48}" destId="{55147996-61AE-435B-BAE2-3ECE844671A7}" srcOrd="0" destOrd="0" presId="urn:microsoft.com/office/officeart/2005/8/layout/process4"/>
    <dgm:cxn modelId="{3EFC86C4-C370-491E-81B1-6BD50C72AEF8}" type="presOf" srcId="{D0947D3E-DB8E-4ADE-879F-F52976279240}" destId="{8F199CFB-381E-4742-8E8C-65F750390F97}" srcOrd="0" destOrd="0" presId="urn:microsoft.com/office/officeart/2005/8/layout/process4"/>
    <dgm:cxn modelId="{D144E486-43EB-4372-AE34-78B42C9C6BA4}" srcId="{C6E4DDE9-148E-4704-80D3-DD971434FE8B}" destId="{FB2E9850-7F54-4946-B7CA-D2E89326C005}" srcOrd="0" destOrd="0" parTransId="{0AF5681B-3EDC-41F0-B515-09BF84058ECE}" sibTransId="{71FF7C14-552A-4560-B9F5-8FE225F5A17F}"/>
    <dgm:cxn modelId="{A51889CD-BAB3-49B5-B55D-15BEC2E31E5D}" type="presOf" srcId="{C6E4DDE9-148E-4704-80D3-DD971434FE8B}" destId="{8960FB2B-0FA7-4AED-AC06-8E2866B0EECC}" srcOrd="0" destOrd="0" presId="urn:microsoft.com/office/officeart/2005/8/layout/process4"/>
    <dgm:cxn modelId="{6D30879E-99ED-4F54-AF31-2AC3EF5272A9}" srcId="{A907D386-FCC3-49D1-A0D2-FFD41972E8DB}" destId="{A9880E8B-01D0-4E60-9B29-4FC463D32DCB}" srcOrd="1" destOrd="0" parTransId="{BF33E20E-78F0-4A87-A268-E25CF761A85E}" sibTransId="{AD513A7B-FCAF-4C10-A237-400F18427958}"/>
    <dgm:cxn modelId="{5B6502A8-7D16-42C5-9790-15F5C34F8833}" type="presOf" srcId="{FB2E9850-7F54-4946-B7CA-D2E89326C005}" destId="{0F2A6E4F-B8AA-4172-ABF8-D68D0C6A725B}" srcOrd="0" destOrd="0" presId="urn:microsoft.com/office/officeart/2005/8/layout/process4"/>
    <dgm:cxn modelId="{7BCD416F-4FC6-4266-9C6D-7E234BB47308}" type="presOf" srcId="{A907D386-FCC3-49D1-A0D2-FFD41972E8DB}" destId="{17BAA454-F52F-4BC0-BE8C-0C3F142CAD84}" srcOrd="0" destOrd="0" presId="urn:microsoft.com/office/officeart/2005/8/layout/process4"/>
    <dgm:cxn modelId="{F21614BE-AD65-478F-B16D-3612F417DB8F}" srcId="{C5AE47BC-F0F0-492E-9D9D-A2628C5B75F4}" destId="{51995470-66E1-4627-B7EC-0C66294B8E48}" srcOrd="1" destOrd="0" parTransId="{6527219A-F497-4262-9818-D213E9492E31}" sibTransId="{1FB677B7-694B-4D07-BC47-7E02F61ABAF1}"/>
    <dgm:cxn modelId="{4ABA625E-AAD3-4AA8-B6EF-4002053EAE56}" type="presOf" srcId="{FB2E9850-7F54-4946-B7CA-D2E89326C005}" destId="{A0A722D4-4460-44C4-84DE-4B7E1F03BAC2}" srcOrd="1" destOrd="0" presId="urn:microsoft.com/office/officeart/2005/8/layout/process4"/>
    <dgm:cxn modelId="{01C19F9E-EF8A-4636-AB23-C32DE2C1E068}" srcId="{C6E4DDE9-148E-4704-80D3-DD971434FE8B}" destId="{A907D386-FCC3-49D1-A0D2-FFD41972E8DB}" srcOrd="2" destOrd="0" parTransId="{4970B762-FCE4-4F98-814D-CDE92D2BDF65}" sibTransId="{091F830E-9562-4692-8687-930ABD5DF631}"/>
    <dgm:cxn modelId="{EB55DD78-AF57-4B72-95B6-06671A02CA3A}" srcId="{A907D386-FCC3-49D1-A0D2-FFD41972E8DB}" destId="{29EBFF60-C1A7-4F79-8A7E-882E2024AECF}" srcOrd="0" destOrd="0" parTransId="{5CD467F2-EC68-4FCE-9B0E-50A70D765E40}" sibTransId="{D7EF61A0-9DBF-432C-A3EA-577E25896AB3}"/>
    <dgm:cxn modelId="{079720F9-00B2-4D50-B0B5-566AAF1B2307}" type="presOf" srcId="{C5AE47BC-F0F0-492E-9D9D-A2628C5B75F4}" destId="{6995EB40-C961-4790-B88D-30C356FC7A7C}" srcOrd="0" destOrd="0" presId="urn:microsoft.com/office/officeart/2005/8/layout/process4"/>
    <dgm:cxn modelId="{EEE5C512-1E71-4595-9691-71207C541978}" srcId="{C5AE47BC-F0F0-492E-9D9D-A2628C5B75F4}" destId="{EA3A4AB8-DF99-4D93-A1FB-3C612DC51D66}" srcOrd="0" destOrd="0" parTransId="{64BF820C-FE20-4EED-A101-308AFC41D8DD}" sibTransId="{0AF84AEC-A5BD-48E3-A842-FFB8D0FFA8F8}"/>
    <dgm:cxn modelId="{2C967F4F-56DD-4130-AABC-D7B0819D9242}" type="presOf" srcId="{29EBFF60-C1A7-4F79-8A7E-882E2024AECF}" destId="{B28DBA6A-28AB-4450-A7CA-31CB8297DBDE}" srcOrd="0" destOrd="0" presId="urn:microsoft.com/office/officeart/2005/8/layout/process4"/>
    <dgm:cxn modelId="{40DFA02B-1EFB-42D3-AA09-C3D7F9B74B48}" type="presOf" srcId="{C5AE47BC-F0F0-492E-9D9D-A2628C5B75F4}" destId="{70A0607E-5209-40A0-B8B6-63C67F7F6D04}" srcOrd="1" destOrd="0" presId="urn:microsoft.com/office/officeart/2005/8/layout/process4"/>
    <dgm:cxn modelId="{C026052F-9D45-4590-8A52-D9C367331E70}" type="presParOf" srcId="{8960FB2B-0FA7-4AED-AC06-8E2866B0EECC}" destId="{0585E5A3-326F-4FF6-8025-9B59756E8027}" srcOrd="0" destOrd="0" presId="urn:microsoft.com/office/officeart/2005/8/layout/process4"/>
    <dgm:cxn modelId="{3DC069F0-718F-4C07-A75D-B2BB733C6CAF}" type="presParOf" srcId="{0585E5A3-326F-4FF6-8025-9B59756E8027}" destId="{17BAA454-F52F-4BC0-BE8C-0C3F142CAD84}" srcOrd="0" destOrd="0" presId="urn:microsoft.com/office/officeart/2005/8/layout/process4"/>
    <dgm:cxn modelId="{D96B29EF-8093-4B93-B2C2-4B33039E3AEC}" type="presParOf" srcId="{0585E5A3-326F-4FF6-8025-9B59756E8027}" destId="{264EBF30-E051-4B1B-8DFD-7A4FB9758960}" srcOrd="1" destOrd="0" presId="urn:microsoft.com/office/officeart/2005/8/layout/process4"/>
    <dgm:cxn modelId="{1DB19906-DD7E-46E5-98F8-A1525638C1B9}" type="presParOf" srcId="{0585E5A3-326F-4FF6-8025-9B59756E8027}" destId="{67EA0878-2301-47CE-8FAB-40D8709EBE03}" srcOrd="2" destOrd="0" presId="urn:microsoft.com/office/officeart/2005/8/layout/process4"/>
    <dgm:cxn modelId="{F33AFA19-0158-421C-99E0-B30FFC37A5AC}" type="presParOf" srcId="{67EA0878-2301-47CE-8FAB-40D8709EBE03}" destId="{B28DBA6A-28AB-4450-A7CA-31CB8297DBDE}" srcOrd="0" destOrd="0" presId="urn:microsoft.com/office/officeart/2005/8/layout/process4"/>
    <dgm:cxn modelId="{53B8F475-2709-4980-A414-3E7B82F95FD5}" type="presParOf" srcId="{67EA0878-2301-47CE-8FAB-40D8709EBE03}" destId="{0837727F-EC5E-457C-95CF-1F540E9D3588}" srcOrd="1" destOrd="0" presId="urn:microsoft.com/office/officeart/2005/8/layout/process4"/>
    <dgm:cxn modelId="{4661BD24-2F7C-448B-87BF-BDC2417B933C}" type="presParOf" srcId="{8960FB2B-0FA7-4AED-AC06-8E2866B0EECC}" destId="{40B0FB9D-3CC6-4FCB-8668-A3B26094B3A3}" srcOrd="1" destOrd="0" presId="urn:microsoft.com/office/officeart/2005/8/layout/process4"/>
    <dgm:cxn modelId="{39C3DB98-AD00-4921-8BD1-0F26ADCFDCBB}" type="presParOf" srcId="{8960FB2B-0FA7-4AED-AC06-8E2866B0EECC}" destId="{D1EA84F1-DB7F-4192-AFC0-8327FB789A88}" srcOrd="2" destOrd="0" presId="urn:microsoft.com/office/officeart/2005/8/layout/process4"/>
    <dgm:cxn modelId="{C8D10B4B-CCA3-44CA-9BCD-47B6A661A43E}" type="presParOf" srcId="{D1EA84F1-DB7F-4192-AFC0-8327FB789A88}" destId="{6995EB40-C961-4790-B88D-30C356FC7A7C}" srcOrd="0" destOrd="0" presId="urn:microsoft.com/office/officeart/2005/8/layout/process4"/>
    <dgm:cxn modelId="{A6DC1A98-F542-4D6C-BE61-3D01531DA138}" type="presParOf" srcId="{D1EA84F1-DB7F-4192-AFC0-8327FB789A88}" destId="{70A0607E-5209-40A0-B8B6-63C67F7F6D04}" srcOrd="1" destOrd="0" presId="urn:microsoft.com/office/officeart/2005/8/layout/process4"/>
    <dgm:cxn modelId="{BB1DEF2B-12D7-425F-8009-09E154D1E9F3}" type="presParOf" srcId="{D1EA84F1-DB7F-4192-AFC0-8327FB789A88}" destId="{44F7E544-AEE6-42B3-8BC3-FC53D9FB5823}" srcOrd="2" destOrd="0" presId="urn:microsoft.com/office/officeart/2005/8/layout/process4"/>
    <dgm:cxn modelId="{2A7BD064-67CF-4EAE-95B1-3C779695E3C7}" type="presParOf" srcId="{44F7E544-AEE6-42B3-8BC3-FC53D9FB5823}" destId="{6DBC5775-1600-4097-AB9A-8C3256081143}" srcOrd="0" destOrd="0" presId="urn:microsoft.com/office/officeart/2005/8/layout/process4"/>
    <dgm:cxn modelId="{21F293CF-9A86-409D-BE57-00B26ED5AF6F}" type="presParOf" srcId="{44F7E544-AEE6-42B3-8BC3-FC53D9FB5823}" destId="{55147996-61AE-435B-BAE2-3ECE844671A7}" srcOrd="1" destOrd="0" presId="urn:microsoft.com/office/officeart/2005/8/layout/process4"/>
    <dgm:cxn modelId="{1542E266-AB17-4C40-9E25-E77EAFBAE658}" type="presParOf" srcId="{8960FB2B-0FA7-4AED-AC06-8E2866B0EECC}" destId="{F696BBC0-3992-4331-9399-39ABECC05D56}" srcOrd="3" destOrd="0" presId="urn:microsoft.com/office/officeart/2005/8/layout/process4"/>
    <dgm:cxn modelId="{AD86D57C-E72D-4827-85D0-5CA0EB783C42}" type="presParOf" srcId="{8960FB2B-0FA7-4AED-AC06-8E2866B0EECC}" destId="{194C6211-63B6-4E5D-A171-66AEFC4B0932}" srcOrd="4" destOrd="0" presId="urn:microsoft.com/office/officeart/2005/8/layout/process4"/>
    <dgm:cxn modelId="{810E5224-B249-4C59-B3C5-669102CC1C7D}" type="presParOf" srcId="{194C6211-63B6-4E5D-A171-66AEFC4B0932}" destId="{0F2A6E4F-B8AA-4172-ABF8-D68D0C6A725B}" srcOrd="0" destOrd="0" presId="urn:microsoft.com/office/officeart/2005/8/layout/process4"/>
    <dgm:cxn modelId="{23B21817-7EEC-4A30-90CB-99CAEE80E837}" type="presParOf" srcId="{194C6211-63B6-4E5D-A171-66AEFC4B0932}" destId="{A0A722D4-4460-44C4-84DE-4B7E1F03BAC2}" srcOrd="1" destOrd="0" presId="urn:microsoft.com/office/officeart/2005/8/layout/process4"/>
    <dgm:cxn modelId="{CC6C973A-8C8E-4F62-B5FF-DCE3C7D8F259}" type="presParOf" srcId="{194C6211-63B6-4E5D-A171-66AEFC4B0932}" destId="{BFA85573-4BB2-49AE-922C-1EC8DFFC3473}" srcOrd="2" destOrd="0" presId="urn:microsoft.com/office/officeart/2005/8/layout/process4"/>
    <dgm:cxn modelId="{33BD562B-3490-4EB2-B1AD-5B30C4CBC226}" type="presParOf" srcId="{BFA85573-4BB2-49AE-922C-1EC8DFFC3473}" destId="{8F199CFB-381E-4742-8E8C-65F750390F97}" srcOrd="0" destOrd="0" presId="urn:microsoft.com/office/officeart/2005/8/layout/process4"/>
    <dgm:cxn modelId="{56903FE6-650B-4846-94D8-C30FD101300D}" type="presParOf" srcId="{BFA85573-4BB2-49AE-922C-1EC8DFFC3473}" destId="{A2B21622-DA89-4710-861C-18FCA30C303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0FFA7-6D21-4E21-A643-F673A81D6CCE}" type="doc">
      <dgm:prSet loTypeId="urn:microsoft.com/office/officeart/2005/8/layout/radial1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ED4053F-1C81-4DF3-9F80-79345B18E6EB}">
      <dgm:prSet phldrT="[Текст]"/>
      <dgm:spPr/>
      <dgm:t>
        <a:bodyPr/>
        <a:lstStyle/>
        <a:p>
          <a:r>
            <a:rPr lang="ru-RU" dirty="0" smtClean="0"/>
            <a:t>Цель работы</a:t>
          </a:r>
          <a:endParaRPr lang="ru-RU" dirty="0"/>
        </a:p>
      </dgm:t>
    </dgm:pt>
    <dgm:pt modelId="{67FB5078-AAC5-4895-8465-42F65474A5DA}" type="parTrans" cxnId="{AF3414E0-0F08-48ED-975B-6AB2AAEEAF6A}">
      <dgm:prSet/>
      <dgm:spPr/>
      <dgm:t>
        <a:bodyPr/>
        <a:lstStyle/>
        <a:p>
          <a:endParaRPr lang="ru-RU"/>
        </a:p>
      </dgm:t>
    </dgm:pt>
    <dgm:pt modelId="{477616BC-03CA-4B2C-8F7B-F28CA7951A0A}" type="sibTrans" cxnId="{AF3414E0-0F08-48ED-975B-6AB2AAEEAF6A}">
      <dgm:prSet/>
      <dgm:spPr/>
      <dgm:t>
        <a:bodyPr/>
        <a:lstStyle/>
        <a:p>
          <a:endParaRPr lang="ru-RU"/>
        </a:p>
      </dgm:t>
    </dgm:pt>
    <dgm:pt modelId="{E207268B-503E-4EE9-AC4B-8C9C94ABEC40}">
      <dgm:prSet phldrT="[Текст]" custT="1"/>
      <dgm:spPr/>
      <dgm:t>
        <a:bodyPr/>
        <a:lstStyle/>
        <a:p>
          <a:r>
            <a:rPr lang="ru-RU" sz="2000" dirty="0" smtClean="0"/>
            <a:t>изучение инновационных форм обучения в методической литературе;</a:t>
          </a:r>
          <a:br>
            <a:rPr lang="ru-RU" sz="2000" dirty="0" smtClean="0"/>
          </a:br>
          <a:endParaRPr lang="ru-RU" sz="2000" dirty="0"/>
        </a:p>
      </dgm:t>
    </dgm:pt>
    <dgm:pt modelId="{C83B8E4C-FBA1-45B9-9C3E-61ABDCE65769}" type="parTrans" cxnId="{50522CF7-9726-4E3A-B3B7-A3EFB1465E34}">
      <dgm:prSet/>
      <dgm:spPr/>
      <dgm:t>
        <a:bodyPr/>
        <a:lstStyle/>
        <a:p>
          <a:endParaRPr lang="ru-RU"/>
        </a:p>
      </dgm:t>
    </dgm:pt>
    <dgm:pt modelId="{1550FC9E-5981-4793-86B6-6F6690C67334}" type="sibTrans" cxnId="{50522CF7-9726-4E3A-B3B7-A3EFB1465E34}">
      <dgm:prSet/>
      <dgm:spPr/>
      <dgm:t>
        <a:bodyPr/>
        <a:lstStyle/>
        <a:p>
          <a:endParaRPr lang="ru-RU"/>
        </a:p>
      </dgm:t>
    </dgm:pt>
    <dgm:pt modelId="{1D0FC916-8D0F-44E6-83C6-DC3A0F6B6FE6}">
      <dgm:prSet phldrT="[Текст]"/>
      <dgm:spPr/>
      <dgm:t>
        <a:bodyPr/>
        <a:lstStyle/>
        <a:p>
          <a:r>
            <a:rPr lang="ru-RU" dirty="0" smtClean="0"/>
            <a:t>создание условий для творческой деятельности </a:t>
          </a:r>
          <a:endParaRPr lang="ru-RU" dirty="0"/>
        </a:p>
      </dgm:t>
    </dgm:pt>
    <dgm:pt modelId="{279F385D-C188-48C5-9B86-6B530F26DDC8}" type="parTrans" cxnId="{AD7111C3-1455-4678-8DFE-A3FEE9A9B34F}">
      <dgm:prSet/>
      <dgm:spPr/>
      <dgm:t>
        <a:bodyPr/>
        <a:lstStyle/>
        <a:p>
          <a:endParaRPr lang="ru-RU"/>
        </a:p>
      </dgm:t>
    </dgm:pt>
    <dgm:pt modelId="{32E1F722-92BC-46EF-852E-0210A4B67CF6}" type="sibTrans" cxnId="{AD7111C3-1455-4678-8DFE-A3FEE9A9B34F}">
      <dgm:prSet/>
      <dgm:spPr/>
      <dgm:t>
        <a:bodyPr/>
        <a:lstStyle/>
        <a:p>
          <a:endParaRPr lang="ru-RU"/>
        </a:p>
      </dgm:t>
    </dgm:pt>
    <dgm:pt modelId="{027543DE-9E67-4288-8B5A-67ECBF9269D8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accent2">
                  <a:lumMod val="50000"/>
                </a:schemeClr>
              </a:solidFill>
            </a:rPr>
            <a:t>обобщение опыта использования инновационных форм обучения </a:t>
          </a:r>
          <a:endParaRPr lang="ru-RU" baseline="0" dirty="0">
            <a:solidFill>
              <a:schemeClr val="accent2">
                <a:lumMod val="50000"/>
              </a:schemeClr>
            </a:solidFill>
          </a:endParaRPr>
        </a:p>
      </dgm:t>
    </dgm:pt>
    <dgm:pt modelId="{6BDEFD4B-8871-4009-AA75-FC5E1AE81A78}" type="parTrans" cxnId="{64984337-08E8-4870-B7FF-C2AA1B456D16}">
      <dgm:prSet/>
      <dgm:spPr/>
      <dgm:t>
        <a:bodyPr/>
        <a:lstStyle/>
        <a:p>
          <a:endParaRPr lang="ru-RU"/>
        </a:p>
      </dgm:t>
    </dgm:pt>
    <dgm:pt modelId="{EFEEE016-3A70-456A-9358-F101781CF99E}" type="sibTrans" cxnId="{64984337-08E8-4870-B7FF-C2AA1B456D16}">
      <dgm:prSet/>
      <dgm:spPr/>
      <dgm:t>
        <a:bodyPr/>
        <a:lstStyle/>
        <a:p>
          <a:endParaRPr lang="ru-RU"/>
        </a:p>
      </dgm:t>
    </dgm:pt>
    <dgm:pt modelId="{6C8D0F4C-2B8E-4DC3-ABDB-B3837051A957}">
      <dgm:prSet phldrT="[Текст]" custT="1"/>
      <dgm:spPr/>
      <dgm:t>
        <a:bodyPr/>
        <a:lstStyle/>
        <a:p>
          <a:r>
            <a:rPr lang="ru-RU" sz="1600" dirty="0" smtClean="0"/>
            <a:t>применение  </a:t>
          </a:r>
          <a:r>
            <a:rPr lang="ru-RU" sz="1600" b="1" i="1" dirty="0" smtClean="0"/>
            <a:t>ИПТ</a:t>
          </a:r>
          <a:r>
            <a:rPr lang="ru-RU" sz="1600" dirty="0" smtClean="0"/>
            <a:t>   как средства повышения результативности обучения и развития креативности</a:t>
          </a:r>
          <a:endParaRPr lang="ru-RU" sz="1600" dirty="0"/>
        </a:p>
      </dgm:t>
    </dgm:pt>
    <dgm:pt modelId="{E59FE5DA-AA6F-4447-9FAA-C6935A39EC18}" type="parTrans" cxnId="{9470D8D8-F88B-4A27-BBD1-349B4674F618}">
      <dgm:prSet/>
      <dgm:spPr/>
      <dgm:t>
        <a:bodyPr/>
        <a:lstStyle/>
        <a:p>
          <a:endParaRPr lang="ru-RU"/>
        </a:p>
      </dgm:t>
    </dgm:pt>
    <dgm:pt modelId="{D7CF3B2B-C117-4091-8C8A-3B7E370347F6}" type="sibTrans" cxnId="{9470D8D8-F88B-4A27-BBD1-349B4674F618}">
      <dgm:prSet/>
      <dgm:spPr/>
      <dgm:t>
        <a:bodyPr/>
        <a:lstStyle/>
        <a:p>
          <a:endParaRPr lang="ru-RU"/>
        </a:p>
      </dgm:t>
    </dgm:pt>
    <dgm:pt modelId="{7B6992BD-5CC5-4D75-8D1D-D90FAE252C5D}" type="pres">
      <dgm:prSet presAssocID="{9A80FFA7-6D21-4E21-A643-F673A81D6C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4357CD-F0D2-44B2-AC62-29B0EA181216}" type="pres">
      <dgm:prSet presAssocID="{7ED4053F-1C81-4DF3-9F80-79345B18E6EB}" presName="centerShape" presStyleLbl="node0" presStyleIdx="0" presStyleCnt="1"/>
      <dgm:spPr/>
      <dgm:t>
        <a:bodyPr/>
        <a:lstStyle/>
        <a:p>
          <a:endParaRPr lang="ru-RU"/>
        </a:p>
      </dgm:t>
    </dgm:pt>
    <dgm:pt modelId="{0AE864F8-57CC-4095-9FF7-8E54DEFE78B6}" type="pres">
      <dgm:prSet presAssocID="{C83B8E4C-FBA1-45B9-9C3E-61ABDCE65769}" presName="Name9" presStyleLbl="parChTrans1D2" presStyleIdx="0" presStyleCnt="4"/>
      <dgm:spPr/>
      <dgm:t>
        <a:bodyPr/>
        <a:lstStyle/>
        <a:p>
          <a:endParaRPr lang="ru-RU"/>
        </a:p>
      </dgm:t>
    </dgm:pt>
    <dgm:pt modelId="{08C914BB-69FC-426A-8DE6-B685FA32F012}" type="pres">
      <dgm:prSet presAssocID="{C83B8E4C-FBA1-45B9-9C3E-61ABDCE6576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DD70C358-5825-4301-B5AA-50468C8EF347}" type="pres">
      <dgm:prSet presAssocID="{E207268B-503E-4EE9-AC4B-8C9C94ABEC40}" presName="node" presStyleLbl="node1" presStyleIdx="0" presStyleCnt="4" custScaleX="30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A1C1-BAA2-4165-81CB-41F3F5A1A313}" type="pres">
      <dgm:prSet presAssocID="{279F385D-C188-48C5-9B86-6B530F26DDC8}" presName="Name9" presStyleLbl="parChTrans1D2" presStyleIdx="1" presStyleCnt="4"/>
      <dgm:spPr/>
      <dgm:t>
        <a:bodyPr/>
        <a:lstStyle/>
        <a:p>
          <a:endParaRPr lang="ru-RU"/>
        </a:p>
      </dgm:t>
    </dgm:pt>
    <dgm:pt modelId="{B0EC2374-A52E-4591-A422-14104E9429E1}" type="pres">
      <dgm:prSet presAssocID="{279F385D-C188-48C5-9B86-6B530F26DDC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7A3ED74-D2F9-4334-8F8D-A8A8A9CC0484}" type="pres">
      <dgm:prSet presAssocID="{1D0FC916-8D0F-44E6-83C6-DC3A0F6B6FE6}" presName="node" presStyleLbl="node1" presStyleIdx="1" presStyleCnt="4" custScaleX="147422" custScaleY="145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25B5D-BC5B-4161-B290-9847883354C8}" type="pres">
      <dgm:prSet presAssocID="{6BDEFD4B-8871-4009-AA75-FC5E1AE81A78}" presName="Name9" presStyleLbl="parChTrans1D2" presStyleIdx="2" presStyleCnt="4"/>
      <dgm:spPr/>
      <dgm:t>
        <a:bodyPr/>
        <a:lstStyle/>
        <a:p>
          <a:endParaRPr lang="ru-RU"/>
        </a:p>
      </dgm:t>
    </dgm:pt>
    <dgm:pt modelId="{6A7D87A3-CE30-4B55-B874-0CA532F03F34}" type="pres">
      <dgm:prSet presAssocID="{6BDEFD4B-8871-4009-AA75-FC5E1AE81A7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EB3D410-CE97-4530-89E9-C963BE223475}" type="pres">
      <dgm:prSet presAssocID="{027543DE-9E67-4288-8B5A-67ECBF9269D8}" presName="node" presStyleLbl="node1" presStyleIdx="2" presStyleCnt="4" custScaleX="328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4B810-1759-484F-8C1A-1422C838E919}" type="pres">
      <dgm:prSet presAssocID="{E59FE5DA-AA6F-4447-9FAA-C6935A39EC18}" presName="Name9" presStyleLbl="parChTrans1D2" presStyleIdx="3" presStyleCnt="4"/>
      <dgm:spPr/>
      <dgm:t>
        <a:bodyPr/>
        <a:lstStyle/>
        <a:p>
          <a:endParaRPr lang="ru-RU"/>
        </a:p>
      </dgm:t>
    </dgm:pt>
    <dgm:pt modelId="{43D8512C-729C-452A-A627-166E96ECB3A9}" type="pres">
      <dgm:prSet presAssocID="{E59FE5DA-AA6F-4447-9FAA-C6935A39EC1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A037BC-12F7-43D6-B746-F3E315C90A61}" type="pres">
      <dgm:prSet presAssocID="{6C8D0F4C-2B8E-4DC3-ABDB-B3837051A957}" presName="node" presStyleLbl="node1" presStyleIdx="3" presStyleCnt="4" custScaleX="143255" custScaleY="128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7111C3-1455-4678-8DFE-A3FEE9A9B34F}" srcId="{7ED4053F-1C81-4DF3-9F80-79345B18E6EB}" destId="{1D0FC916-8D0F-44E6-83C6-DC3A0F6B6FE6}" srcOrd="1" destOrd="0" parTransId="{279F385D-C188-48C5-9B86-6B530F26DDC8}" sibTransId="{32E1F722-92BC-46EF-852E-0210A4B67CF6}"/>
    <dgm:cxn modelId="{510041E4-F35A-4642-8FE3-914A83888C31}" type="presOf" srcId="{C83B8E4C-FBA1-45B9-9C3E-61ABDCE65769}" destId="{08C914BB-69FC-426A-8DE6-B685FA32F012}" srcOrd="1" destOrd="0" presId="urn:microsoft.com/office/officeart/2005/8/layout/radial1"/>
    <dgm:cxn modelId="{5BBF211F-608B-465E-91E4-3A93DB057AC2}" type="presOf" srcId="{6BDEFD4B-8871-4009-AA75-FC5E1AE81A78}" destId="{6A7D87A3-CE30-4B55-B874-0CA532F03F34}" srcOrd="1" destOrd="0" presId="urn:microsoft.com/office/officeart/2005/8/layout/radial1"/>
    <dgm:cxn modelId="{E42CD483-D904-48AF-9626-D928124D1293}" type="presOf" srcId="{E59FE5DA-AA6F-4447-9FAA-C6935A39EC18}" destId="{B574B810-1759-484F-8C1A-1422C838E919}" srcOrd="0" destOrd="0" presId="urn:microsoft.com/office/officeart/2005/8/layout/radial1"/>
    <dgm:cxn modelId="{69D458F1-272C-49F5-A0C5-F90AFDE8B241}" type="presOf" srcId="{027543DE-9E67-4288-8B5A-67ECBF9269D8}" destId="{7EB3D410-CE97-4530-89E9-C963BE223475}" srcOrd="0" destOrd="0" presId="urn:microsoft.com/office/officeart/2005/8/layout/radial1"/>
    <dgm:cxn modelId="{64984337-08E8-4870-B7FF-C2AA1B456D16}" srcId="{7ED4053F-1C81-4DF3-9F80-79345B18E6EB}" destId="{027543DE-9E67-4288-8B5A-67ECBF9269D8}" srcOrd="2" destOrd="0" parTransId="{6BDEFD4B-8871-4009-AA75-FC5E1AE81A78}" sibTransId="{EFEEE016-3A70-456A-9358-F101781CF99E}"/>
    <dgm:cxn modelId="{EA5BA006-100A-492A-8E61-471B5EAE1AD5}" type="presOf" srcId="{E59FE5DA-AA6F-4447-9FAA-C6935A39EC18}" destId="{43D8512C-729C-452A-A627-166E96ECB3A9}" srcOrd="1" destOrd="0" presId="urn:microsoft.com/office/officeart/2005/8/layout/radial1"/>
    <dgm:cxn modelId="{AF3414E0-0F08-48ED-975B-6AB2AAEEAF6A}" srcId="{9A80FFA7-6D21-4E21-A643-F673A81D6CCE}" destId="{7ED4053F-1C81-4DF3-9F80-79345B18E6EB}" srcOrd="0" destOrd="0" parTransId="{67FB5078-AAC5-4895-8465-42F65474A5DA}" sibTransId="{477616BC-03CA-4B2C-8F7B-F28CA7951A0A}"/>
    <dgm:cxn modelId="{0149FB52-1423-4511-9734-19A980E132EA}" type="presOf" srcId="{279F385D-C188-48C5-9B86-6B530F26DDC8}" destId="{B0EC2374-A52E-4591-A422-14104E9429E1}" srcOrd="1" destOrd="0" presId="urn:microsoft.com/office/officeart/2005/8/layout/radial1"/>
    <dgm:cxn modelId="{FF949A43-CE9A-4973-9B6E-276286203DB9}" type="presOf" srcId="{9A80FFA7-6D21-4E21-A643-F673A81D6CCE}" destId="{7B6992BD-5CC5-4D75-8D1D-D90FAE252C5D}" srcOrd="0" destOrd="0" presId="urn:microsoft.com/office/officeart/2005/8/layout/radial1"/>
    <dgm:cxn modelId="{214F79E8-5AE5-4133-A61D-BE01202E8BC9}" type="presOf" srcId="{C83B8E4C-FBA1-45B9-9C3E-61ABDCE65769}" destId="{0AE864F8-57CC-4095-9FF7-8E54DEFE78B6}" srcOrd="0" destOrd="0" presId="urn:microsoft.com/office/officeart/2005/8/layout/radial1"/>
    <dgm:cxn modelId="{16859BCB-E7AA-472B-BA2E-4521CC38E486}" type="presOf" srcId="{6C8D0F4C-2B8E-4DC3-ABDB-B3837051A957}" destId="{1DA037BC-12F7-43D6-B746-F3E315C90A61}" srcOrd="0" destOrd="0" presId="urn:microsoft.com/office/officeart/2005/8/layout/radial1"/>
    <dgm:cxn modelId="{E96781AA-EDE9-443D-8F81-B64DCF36427B}" type="presOf" srcId="{7ED4053F-1C81-4DF3-9F80-79345B18E6EB}" destId="{4B4357CD-F0D2-44B2-AC62-29B0EA181216}" srcOrd="0" destOrd="0" presId="urn:microsoft.com/office/officeart/2005/8/layout/radial1"/>
    <dgm:cxn modelId="{81C12426-CFFB-4336-A330-704FCB15454D}" type="presOf" srcId="{279F385D-C188-48C5-9B86-6B530F26DDC8}" destId="{00E4A1C1-BAA2-4165-81CB-41F3F5A1A313}" srcOrd="0" destOrd="0" presId="urn:microsoft.com/office/officeart/2005/8/layout/radial1"/>
    <dgm:cxn modelId="{78A4B7DB-4C82-48B6-B7E9-3E6254F5D991}" type="presOf" srcId="{1D0FC916-8D0F-44E6-83C6-DC3A0F6B6FE6}" destId="{07A3ED74-D2F9-4334-8F8D-A8A8A9CC0484}" srcOrd="0" destOrd="0" presId="urn:microsoft.com/office/officeart/2005/8/layout/radial1"/>
    <dgm:cxn modelId="{4DEB1B29-0CC0-421D-A664-0EFF5C0AA28E}" type="presOf" srcId="{6BDEFD4B-8871-4009-AA75-FC5E1AE81A78}" destId="{B1E25B5D-BC5B-4161-B290-9847883354C8}" srcOrd="0" destOrd="0" presId="urn:microsoft.com/office/officeart/2005/8/layout/radial1"/>
    <dgm:cxn modelId="{FDA5B2D7-C529-4330-8B4C-6FB9FD64CE5C}" type="presOf" srcId="{E207268B-503E-4EE9-AC4B-8C9C94ABEC40}" destId="{DD70C358-5825-4301-B5AA-50468C8EF347}" srcOrd="0" destOrd="0" presId="urn:microsoft.com/office/officeart/2005/8/layout/radial1"/>
    <dgm:cxn modelId="{9470D8D8-F88B-4A27-BBD1-349B4674F618}" srcId="{7ED4053F-1C81-4DF3-9F80-79345B18E6EB}" destId="{6C8D0F4C-2B8E-4DC3-ABDB-B3837051A957}" srcOrd="3" destOrd="0" parTransId="{E59FE5DA-AA6F-4447-9FAA-C6935A39EC18}" sibTransId="{D7CF3B2B-C117-4091-8C8A-3B7E370347F6}"/>
    <dgm:cxn modelId="{50522CF7-9726-4E3A-B3B7-A3EFB1465E34}" srcId="{7ED4053F-1C81-4DF3-9F80-79345B18E6EB}" destId="{E207268B-503E-4EE9-AC4B-8C9C94ABEC40}" srcOrd="0" destOrd="0" parTransId="{C83B8E4C-FBA1-45B9-9C3E-61ABDCE65769}" sibTransId="{1550FC9E-5981-4793-86B6-6F6690C67334}"/>
    <dgm:cxn modelId="{443AF58E-8AB0-423B-8A7B-012665E86F73}" type="presParOf" srcId="{7B6992BD-5CC5-4D75-8D1D-D90FAE252C5D}" destId="{4B4357CD-F0D2-44B2-AC62-29B0EA181216}" srcOrd="0" destOrd="0" presId="urn:microsoft.com/office/officeart/2005/8/layout/radial1"/>
    <dgm:cxn modelId="{B2A3FD5F-81C8-4DB3-B414-DC3A85EFA318}" type="presParOf" srcId="{7B6992BD-5CC5-4D75-8D1D-D90FAE252C5D}" destId="{0AE864F8-57CC-4095-9FF7-8E54DEFE78B6}" srcOrd="1" destOrd="0" presId="urn:microsoft.com/office/officeart/2005/8/layout/radial1"/>
    <dgm:cxn modelId="{F1784D0E-CF45-4AB5-9ECE-A01CA6FDAE25}" type="presParOf" srcId="{0AE864F8-57CC-4095-9FF7-8E54DEFE78B6}" destId="{08C914BB-69FC-426A-8DE6-B685FA32F012}" srcOrd="0" destOrd="0" presId="urn:microsoft.com/office/officeart/2005/8/layout/radial1"/>
    <dgm:cxn modelId="{3A08B92A-E054-4791-A3D7-FCCDD9CA5293}" type="presParOf" srcId="{7B6992BD-5CC5-4D75-8D1D-D90FAE252C5D}" destId="{DD70C358-5825-4301-B5AA-50468C8EF347}" srcOrd="2" destOrd="0" presId="urn:microsoft.com/office/officeart/2005/8/layout/radial1"/>
    <dgm:cxn modelId="{6E4FB7E4-1D54-4F92-8BF9-6F3EB8656F32}" type="presParOf" srcId="{7B6992BD-5CC5-4D75-8D1D-D90FAE252C5D}" destId="{00E4A1C1-BAA2-4165-81CB-41F3F5A1A313}" srcOrd="3" destOrd="0" presId="urn:microsoft.com/office/officeart/2005/8/layout/radial1"/>
    <dgm:cxn modelId="{55AE0A8E-9E17-457C-A274-E40FB5ADA480}" type="presParOf" srcId="{00E4A1C1-BAA2-4165-81CB-41F3F5A1A313}" destId="{B0EC2374-A52E-4591-A422-14104E9429E1}" srcOrd="0" destOrd="0" presId="urn:microsoft.com/office/officeart/2005/8/layout/radial1"/>
    <dgm:cxn modelId="{350A6B04-D2F4-4F2D-9795-8740E3172751}" type="presParOf" srcId="{7B6992BD-5CC5-4D75-8D1D-D90FAE252C5D}" destId="{07A3ED74-D2F9-4334-8F8D-A8A8A9CC0484}" srcOrd="4" destOrd="0" presId="urn:microsoft.com/office/officeart/2005/8/layout/radial1"/>
    <dgm:cxn modelId="{A0C49A66-82C6-433C-80C3-29C31E3A2C39}" type="presParOf" srcId="{7B6992BD-5CC5-4D75-8D1D-D90FAE252C5D}" destId="{B1E25B5D-BC5B-4161-B290-9847883354C8}" srcOrd="5" destOrd="0" presId="urn:microsoft.com/office/officeart/2005/8/layout/radial1"/>
    <dgm:cxn modelId="{B2AED86D-D6BF-4A23-80EA-69755509E2FF}" type="presParOf" srcId="{B1E25B5D-BC5B-4161-B290-9847883354C8}" destId="{6A7D87A3-CE30-4B55-B874-0CA532F03F34}" srcOrd="0" destOrd="0" presId="urn:microsoft.com/office/officeart/2005/8/layout/radial1"/>
    <dgm:cxn modelId="{C6D4EF1D-1516-4AF5-BB4C-C7C484C52396}" type="presParOf" srcId="{7B6992BD-5CC5-4D75-8D1D-D90FAE252C5D}" destId="{7EB3D410-CE97-4530-89E9-C963BE223475}" srcOrd="6" destOrd="0" presId="urn:microsoft.com/office/officeart/2005/8/layout/radial1"/>
    <dgm:cxn modelId="{5377A184-6E4F-4CEB-9A17-7320AEBB74CD}" type="presParOf" srcId="{7B6992BD-5CC5-4D75-8D1D-D90FAE252C5D}" destId="{B574B810-1759-484F-8C1A-1422C838E919}" srcOrd="7" destOrd="0" presId="urn:microsoft.com/office/officeart/2005/8/layout/radial1"/>
    <dgm:cxn modelId="{816C946E-494C-4E4F-B21F-A9C07B375AE8}" type="presParOf" srcId="{B574B810-1759-484F-8C1A-1422C838E919}" destId="{43D8512C-729C-452A-A627-166E96ECB3A9}" srcOrd="0" destOrd="0" presId="urn:microsoft.com/office/officeart/2005/8/layout/radial1"/>
    <dgm:cxn modelId="{EEBF7AF7-8984-4CB8-91E8-E7395BD089D0}" type="presParOf" srcId="{7B6992BD-5CC5-4D75-8D1D-D90FAE252C5D}" destId="{1DA037BC-12F7-43D6-B746-F3E315C90A6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C33C39-6B2F-42BE-AC04-488D9663CFF3}" type="doc">
      <dgm:prSet loTypeId="urn:microsoft.com/office/officeart/2005/8/layout/cycle6" loCatId="cycle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5BDE154-2766-4888-8FC9-13073E50E40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Проектная технология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085FF10-6487-45E3-B345-32F58F71027A}" type="parTrans" cxnId="{34448B7C-5AEE-4CD1-8B66-711F49B96993}">
      <dgm:prSet/>
      <dgm:spPr/>
      <dgm:t>
        <a:bodyPr/>
        <a:lstStyle/>
        <a:p>
          <a:endParaRPr lang="ru-RU"/>
        </a:p>
      </dgm:t>
    </dgm:pt>
    <dgm:pt modelId="{6B30FFD4-B373-4C70-8945-6E015B104BA6}" type="sibTrans" cxnId="{34448B7C-5AEE-4CD1-8B66-711F49B96993}">
      <dgm:prSet/>
      <dgm:spPr/>
      <dgm:t>
        <a:bodyPr/>
        <a:lstStyle/>
        <a:p>
          <a:endParaRPr lang="ru-RU"/>
        </a:p>
      </dgm:t>
    </dgm:pt>
    <dgm:pt modelId="{62D172D0-DD37-466B-9BC7-52E5AECAC756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Технологии “Языковой Портфель”</a:t>
          </a:r>
          <a:r>
            <a:rPr lang="ru-RU" b="1" dirty="0" smtClean="0">
              <a:solidFill>
                <a:schemeClr val="accent2">
                  <a:lumMod val="50000"/>
                </a:schemeClr>
              </a:solidFill>
            </a:rPr>
            <a:t> 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DD545DD-693F-475D-9F8E-0EA01FEB4E5F}" type="parTrans" cxnId="{E4AD8FD3-46ED-4268-BECA-5182EDFCF5EA}">
      <dgm:prSet/>
      <dgm:spPr/>
      <dgm:t>
        <a:bodyPr/>
        <a:lstStyle/>
        <a:p>
          <a:endParaRPr lang="ru-RU"/>
        </a:p>
      </dgm:t>
    </dgm:pt>
    <dgm:pt modelId="{9786169A-0D91-4708-AE2D-86B11CCD2BD2}" type="sibTrans" cxnId="{E4AD8FD3-46ED-4268-BECA-5182EDFCF5EA}">
      <dgm:prSet/>
      <dgm:spPr/>
      <dgm:t>
        <a:bodyPr/>
        <a:lstStyle/>
        <a:p>
          <a:endParaRPr lang="ru-RU"/>
        </a:p>
      </dgm:t>
    </dgm:pt>
    <dgm:pt modelId="{500EC4EC-7848-4F4C-9904-48BA21C12BB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Игровые технологии 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13E9D9A-E514-4509-B1D0-79C7949E451F}" type="parTrans" cxnId="{DC2C1DEF-0A92-485A-9D7D-A6B5CDDEDEDF}">
      <dgm:prSet/>
      <dgm:spPr/>
      <dgm:t>
        <a:bodyPr/>
        <a:lstStyle/>
        <a:p>
          <a:endParaRPr lang="ru-RU"/>
        </a:p>
      </dgm:t>
    </dgm:pt>
    <dgm:pt modelId="{9DF71770-DC79-480E-A9AC-8590AAD14B1F}" type="sibTrans" cxnId="{DC2C1DEF-0A92-485A-9D7D-A6B5CDDEDEDF}">
      <dgm:prSet/>
      <dgm:spPr/>
      <dgm:t>
        <a:bodyPr/>
        <a:lstStyle/>
        <a:p>
          <a:endParaRPr lang="ru-RU"/>
        </a:p>
      </dgm:t>
    </dgm:pt>
    <dgm:pt modelId="{BF6CD141-D249-49C2-8939-7238030E8482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Информационные технологии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2EC8B91C-3031-4130-B68A-EB0950365632}" type="parTrans" cxnId="{359E7FCE-328B-4A42-B043-FE1049E202A7}">
      <dgm:prSet/>
      <dgm:spPr/>
      <dgm:t>
        <a:bodyPr/>
        <a:lstStyle/>
        <a:p>
          <a:endParaRPr lang="ru-RU"/>
        </a:p>
      </dgm:t>
    </dgm:pt>
    <dgm:pt modelId="{E7C5F9AA-0BDA-4CA1-8288-6108896E6324}" type="sibTrans" cxnId="{359E7FCE-328B-4A42-B043-FE1049E202A7}">
      <dgm:prSet/>
      <dgm:spPr/>
      <dgm:t>
        <a:bodyPr/>
        <a:lstStyle/>
        <a:p>
          <a:endParaRPr lang="ru-RU"/>
        </a:p>
      </dgm:t>
    </dgm:pt>
    <dgm:pt modelId="{D7B2951F-B565-47AB-BA0B-44B36875F66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accent2">
                  <a:lumMod val="50000"/>
                </a:schemeClr>
              </a:solidFill>
            </a:rPr>
            <a:t>Интерактивные технологии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129D408-056E-475A-8E54-E37A1B2C98EF}" type="parTrans" cxnId="{F4365DE1-2D51-42FF-8173-090B1DD8DB66}">
      <dgm:prSet/>
      <dgm:spPr/>
      <dgm:t>
        <a:bodyPr/>
        <a:lstStyle/>
        <a:p>
          <a:endParaRPr lang="ru-RU"/>
        </a:p>
      </dgm:t>
    </dgm:pt>
    <dgm:pt modelId="{F8B40114-3EEE-48F4-81CE-D2691E19139A}" type="sibTrans" cxnId="{F4365DE1-2D51-42FF-8173-090B1DD8DB66}">
      <dgm:prSet/>
      <dgm:spPr/>
      <dgm:t>
        <a:bodyPr/>
        <a:lstStyle/>
        <a:p>
          <a:endParaRPr lang="ru-RU"/>
        </a:p>
      </dgm:t>
    </dgm:pt>
    <dgm:pt modelId="{45810270-05B3-4501-BEA1-60B6590A6038}" type="pres">
      <dgm:prSet presAssocID="{F7C33C39-6B2F-42BE-AC04-488D9663CFF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2E66EC-C833-49E1-BE02-2C5B3A31B5C6}" type="pres">
      <dgm:prSet presAssocID="{35BDE154-2766-4888-8FC9-13073E50E401}" presName="node" presStyleLbl="node1" presStyleIdx="0" presStyleCnt="5" custScaleX="198343" custRadScaleRad="99389" custRadScaleInc="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6AC29-FFBF-4C93-B08E-23BC7AFD75C4}" type="pres">
      <dgm:prSet presAssocID="{35BDE154-2766-4888-8FC9-13073E50E401}" presName="spNode" presStyleCnt="0"/>
      <dgm:spPr/>
    </dgm:pt>
    <dgm:pt modelId="{BB6B60C7-E0F8-4D04-895C-9D1C47BC6908}" type="pres">
      <dgm:prSet presAssocID="{6B30FFD4-B373-4C70-8945-6E015B104B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7758F04F-07F8-4B24-85F9-32365E681F5A}" type="pres">
      <dgm:prSet presAssocID="{62D172D0-DD37-466B-9BC7-52E5AECAC756}" presName="node" presStyleLbl="node1" presStyleIdx="1" presStyleCnt="5" custScaleX="204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F7350-F4D4-427B-B63F-99D41D8E2E97}" type="pres">
      <dgm:prSet presAssocID="{62D172D0-DD37-466B-9BC7-52E5AECAC756}" presName="spNode" presStyleCnt="0"/>
      <dgm:spPr/>
    </dgm:pt>
    <dgm:pt modelId="{5CE2FD29-718F-4584-95B4-0055171FBFB6}" type="pres">
      <dgm:prSet presAssocID="{9786169A-0D91-4708-AE2D-86B11CCD2BD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9A0BA208-AAC3-48F2-B566-AB09AD0DA904}" type="pres">
      <dgm:prSet presAssocID="{500EC4EC-7848-4F4C-9904-48BA21C12BB1}" presName="node" presStyleLbl="node1" presStyleIdx="2" presStyleCnt="5" custScaleX="206090" custRadScaleRad="117239" custRadScaleInc="-73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6E363-E989-478D-AE5B-71596E5F6889}" type="pres">
      <dgm:prSet presAssocID="{500EC4EC-7848-4F4C-9904-48BA21C12BB1}" presName="spNode" presStyleCnt="0"/>
      <dgm:spPr/>
    </dgm:pt>
    <dgm:pt modelId="{38A9844B-87BB-429C-A595-280CB0544E4C}" type="pres">
      <dgm:prSet presAssocID="{9DF71770-DC79-480E-A9AC-8590AAD14B1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C3F3157-FC1F-4392-8D94-69A90B666961}" type="pres">
      <dgm:prSet presAssocID="{BF6CD141-D249-49C2-8939-7238030E8482}" presName="node" presStyleLbl="node1" presStyleIdx="3" presStyleCnt="5" custScaleX="188781" custScaleY="110571" custRadScaleRad="109161" custRadScaleInc="6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C7A5B-C6F1-4C7C-9426-9FE8D867D01D}" type="pres">
      <dgm:prSet presAssocID="{BF6CD141-D249-49C2-8939-7238030E8482}" presName="spNode" presStyleCnt="0"/>
      <dgm:spPr/>
    </dgm:pt>
    <dgm:pt modelId="{DFF4B222-87BE-43BF-BBC8-A67159DF54AC}" type="pres">
      <dgm:prSet presAssocID="{E7C5F9AA-0BDA-4CA1-8288-6108896E632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52894B8-12A1-42E7-B525-57438E246EDE}" type="pres">
      <dgm:prSet presAssocID="{D7B2951F-B565-47AB-BA0B-44B36875F667}" presName="node" presStyleLbl="node1" presStyleIdx="4" presStyleCnt="5" custScaleX="18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65797-176C-4A8B-A4C6-FAAFE02FA371}" type="pres">
      <dgm:prSet presAssocID="{D7B2951F-B565-47AB-BA0B-44B36875F667}" presName="spNode" presStyleCnt="0"/>
      <dgm:spPr/>
    </dgm:pt>
    <dgm:pt modelId="{3B40CD2B-F246-40EF-9B1D-05BD871D377B}" type="pres">
      <dgm:prSet presAssocID="{F8B40114-3EEE-48F4-81CE-D2691E19139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ED7D1E1-7917-4B15-B93A-5FF1E78BCAE2}" type="presOf" srcId="{62D172D0-DD37-466B-9BC7-52E5AECAC756}" destId="{7758F04F-07F8-4B24-85F9-32365E681F5A}" srcOrd="0" destOrd="0" presId="urn:microsoft.com/office/officeart/2005/8/layout/cycle6"/>
    <dgm:cxn modelId="{359E7FCE-328B-4A42-B043-FE1049E202A7}" srcId="{F7C33C39-6B2F-42BE-AC04-488D9663CFF3}" destId="{BF6CD141-D249-49C2-8939-7238030E8482}" srcOrd="3" destOrd="0" parTransId="{2EC8B91C-3031-4130-B68A-EB0950365632}" sibTransId="{E7C5F9AA-0BDA-4CA1-8288-6108896E6324}"/>
    <dgm:cxn modelId="{34448B7C-5AEE-4CD1-8B66-711F49B96993}" srcId="{F7C33C39-6B2F-42BE-AC04-488D9663CFF3}" destId="{35BDE154-2766-4888-8FC9-13073E50E401}" srcOrd="0" destOrd="0" parTransId="{2085FF10-6487-45E3-B345-32F58F71027A}" sibTransId="{6B30FFD4-B373-4C70-8945-6E015B104BA6}"/>
    <dgm:cxn modelId="{DC2C1DEF-0A92-485A-9D7D-A6B5CDDEDEDF}" srcId="{F7C33C39-6B2F-42BE-AC04-488D9663CFF3}" destId="{500EC4EC-7848-4F4C-9904-48BA21C12BB1}" srcOrd="2" destOrd="0" parTransId="{213E9D9A-E514-4509-B1D0-79C7949E451F}" sibTransId="{9DF71770-DC79-480E-A9AC-8590AAD14B1F}"/>
    <dgm:cxn modelId="{4D35B6DC-DC49-44B2-863D-B6E6DE8859F3}" type="presOf" srcId="{F7C33C39-6B2F-42BE-AC04-488D9663CFF3}" destId="{45810270-05B3-4501-BEA1-60B6590A6038}" srcOrd="0" destOrd="0" presId="urn:microsoft.com/office/officeart/2005/8/layout/cycle6"/>
    <dgm:cxn modelId="{F4365DE1-2D51-42FF-8173-090B1DD8DB66}" srcId="{F7C33C39-6B2F-42BE-AC04-488D9663CFF3}" destId="{D7B2951F-B565-47AB-BA0B-44B36875F667}" srcOrd="4" destOrd="0" parTransId="{E129D408-056E-475A-8E54-E37A1B2C98EF}" sibTransId="{F8B40114-3EEE-48F4-81CE-D2691E19139A}"/>
    <dgm:cxn modelId="{7F158FB6-99EF-4936-88D8-A563AF9BDA7B}" type="presOf" srcId="{E7C5F9AA-0BDA-4CA1-8288-6108896E6324}" destId="{DFF4B222-87BE-43BF-BBC8-A67159DF54AC}" srcOrd="0" destOrd="0" presId="urn:microsoft.com/office/officeart/2005/8/layout/cycle6"/>
    <dgm:cxn modelId="{8991BD78-8784-4D8F-83E2-7F8A0CA9333D}" type="presOf" srcId="{35BDE154-2766-4888-8FC9-13073E50E401}" destId="{362E66EC-C833-49E1-BE02-2C5B3A31B5C6}" srcOrd="0" destOrd="0" presId="urn:microsoft.com/office/officeart/2005/8/layout/cycle6"/>
    <dgm:cxn modelId="{24F7A873-FC6E-4300-BC1A-CD7D1B188E94}" type="presOf" srcId="{500EC4EC-7848-4F4C-9904-48BA21C12BB1}" destId="{9A0BA208-AAC3-48F2-B566-AB09AD0DA904}" srcOrd="0" destOrd="0" presId="urn:microsoft.com/office/officeart/2005/8/layout/cycle6"/>
    <dgm:cxn modelId="{2ED1ED7B-F48B-48C8-AAA0-E751749E3881}" type="presOf" srcId="{9786169A-0D91-4708-AE2D-86B11CCD2BD2}" destId="{5CE2FD29-718F-4584-95B4-0055171FBFB6}" srcOrd="0" destOrd="0" presId="urn:microsoft.com/office/officeart/2005/8/layout/cycle6"/>
    <dgm:cxn modelId="{3AB40D1F-4B07-4D44-91C8-E40BBE39DCD6}" type="presOf" srcId="{6B30FFD4-B373-4C70-8945-6E015B104BA6}" destId="{BB6B60C7-E0F8-4D04-895C-9D1C47BC6908}" srcOrd="0" destOrd="0" presId="urn:microsoft.com/office/officeart/2005/8/layout/cycle6"/>
    <dgm:cxn modelId="{9FED983D-A3A8-4C53-8DA4-089002C4E8B3}" type="presOf" srcId="{D7B2951F-B565-47AB-BA0B-44B36875F667}" destId="{652894B8-12A1-42E7-B525-57438E246EDE}" srcOrd="0" destOrd="0" presId="urn:microsoft.com/office/officeart/2005/8/layout/cycle6"/>
    <dgm:cxn modelId="{598825DC-6093-4E2D-BD18-62FCB2F7C913}" type="presOf" srcId="{9DF71770-DC79-480E-A9AC-8590AAD14B1F}" destId="{38A9844B-87BB-429C-A595-280CB0544E4C}" srcOrd="0" destOrd="0" presId="urn:microsoft.com/office/officeart/2005/8/layout/cycle6"/>
    <dgm:cxn modelId="{2C029114-7F51-4E0F-AAEF-2CB7BAD709F7}" type="presOf" srcId="{BF6CD141-D249-49C2-8939-7238030E8482}" destId="{AC3F3157-FC1F-4392-8D94-69A90B666961}" srcOrd="0" destOrd="0" presId="urn:microsoft.com/office/officeart/2005/8/layout/cycle6"/>
    <dgm:cxn modelId="{E4AD8FD3-46ED-4268-BECA-5182EDFCF5EA}" srcId="{F7C33C39-6B2F-42BE-AC04-488D9663CFF3}" destId="{62D172D0-DD37-466B-9BC7-52E5AECAC756}" srcOrd="1" destOrd="0" parTransId="{9DD545DD-693F-475D-9F8E-0EA01FEB4E5F}" sibTransId="{9786169A-0D91-4708-AE2D-86B11CCD2BD2}"/>
    <dgm:cxn modelId="{A5B914E0-2C94-4C70-B0E7-5C99328C6457}" type="presOf" srcId="{F8B40114-3EEE-48F4-81CE-D2691E19139A}" destId="{3B40CD2B-F246-40EF-9B1D-05BD871D377B}" srcOrd="0" destOrd="0" presId="urn:microsoft.com/office/officeart/2005/8/layout/cycle6"/>
    <dgm:cxn modelId="{A5488029-304A-4A56-B0E5-F08FCCB78FF7}" type="presParOf" srcId="{45810270-05B3-4501-BEA1-60B6590A6038}" destId="{362E66EC-C833-49E1-BE02-2C5B3A31B5C6}" srcOrd="0" destOrd="0" presId="urn:microsoft.com/office/officeart/2005/8/layout/cycle6"/>
    <dgm:cxn modelId="{0543847B-C39C-4E12-B47A-5B3FF0195337}" type="presParOf" srcId="{45810270-05B3-4501-BEA1-60B6590A6038}" destId="{5646AC29-FFBF-4C93-B08E-23BC7AFD75C4}" srcOrd="1" destOrd="0" presId="urn:microsoft.com/office/officeart/2005/8/layout/cycle6"/>
    <dgm:cxn modelId="{31F0B092-3A86-4325-AAB5-A9F16B109C34}" type="presParOf" srcId="{45810270-05B3-4501-BEA1-60B6590A6038}" destId="{BB6B60C7-E0F8-4D04-895C-9D1C47BC6908}" srcOrd="2" destOrd="0" presId="urn:microsoft.com/office/officeart/2005/8/layout/cycle6"/>
    <dgm:cxn modelId="{18C27052-6731-486E-891D-5D3F8B7216B8}" type="presParOf" srcId="{45810270-05B3-4501-BEA1-60B6590A6038}" destId="{7758F04F-07F8-4B24-85F9-32365E681F5A}" srcOrd="3" destOrd="0" presId="urn:microsoft.com/office/officeart/2005/8/layout/cycle6"/>
    <dgm:cxn modelId="{8DAB3BE4-96AC-4009-A358-A2367CB0CEDB}" type="presParOf" srcId="{45810270-05B3-4501-BEA1-60B6590A6038}" destId="{8F8F7350-F4D4-427B-B63F-99D41D8E2E97}" srcOrd="4" destOrd="0" presId="urn:microsoft.com/office/officeart/2005/8/layout/cycle6"/>
    <dgm:cxn modelId="{C3FCADE2-3E62-46EB-A6BD-EC58C7435AF7}" type="presParOf" srcId="{45810270-05B3-4501-BEA1-60B6590A6038}" destId="{5CE2FD29-718F-4584-95B4-0055171FBFB6}" srcOrd="5" destOrd="0" presId="urn:microsoft.com/office/officeart/2005/8/layout/cycle6"/>
    <dgm:cxn modelId="{BAC72CA8-6B2B-4827-8B68-BF5A9AD516CF}" type="presParOf" srcId="{45810270-05B3-4501-BEA1-60B6590A6038}" destId="{9A0BA208-AAC3-48F2-B566-AB09AD0DA904}" srcOrd="6" destOrd="0" presId="urn:microsoft.com/office/officeart/2005/8/layout/cycle6"/>
    <dgm:cxn modelId="{56919FE0-FA05-4716-A212-197A2534A8AC}" type="presParOf" srcId="{45810270-05B3-4501-BEA1-60B6590A6038}" destId="{7216E363-E989-478D-AE5B-71596E5F6889}" srcOrd="7" destOrd="0" presId="urn:microsoft.com/office/officeart/2005/8/layout/cycle6"/>
    <dgm:cxn modelId="{B8FB9F9C-23D0-48E6-A435-07F2DA01CC89}" type="presParOf" srcId="{45810270-05B3-4501-BEA1-60B6590A6038}" destId="{38A9844B-87BB-429C-A595-280CB0544E4C}" srcOrd="8" destOrd="0" presId="urn:microsoft.com/office/officeart/2005/8/layout/cycle6"/>
    <dgm:cxn modelId="{D96B0CDD-78B7-4B26-A898-1E3650ED1806}" type="presParOf" srcId="{45810270-05B3-4501-BEA1-60B6590A6038}" destId="{AC3F3157-FC1F-4392-8D94-69A90B666961}" srcOrd="9" destOrd="0" presId="urn:microsoft.com/office/officeart/2005/8/layout/cycle6"/>
    <dgm:cxn modelId="{7ADB3BF7-DF6D-47E5-9AB4-948B8A851AE2}" type="presParOf" srcId="{45810270-05B3-4501-BEA1-60B6590A6038}" destId="{30BC7A5B-C6F1-4C7C-9426-9FE8D867D01D}" srcOrd="10" destOrd="0" presId="urn:microsoft.com/office/officeart/2005/8/layout/cycle6"/>
    <dgm:cxn modelId="{FC114B65-05CB-4EDA-97C3-F53D8AC7FC88}" type="presParOf" srcId="{45810270-05B3-4501-BEA1-60B6590A6038}" destId="{DFF4B222-87BE-43BF-BBC8-A67159DF54AC}" srcOrd="11" destOrd="0" presId="urn:microsoft.com/office/officeart/2005/8/layout/cycle6"/>
    <dgm:cxn modelId="{016120FF-BE5B-4780-8F1A-45993E8BF407}" type="presParOf" srcId="{45810270-05B3-4501-BEA1-60B6590A6038}" destId="{652894B8-12A1-42E7-B525-57438E246EDE}" srcOrd="12" destOrd="0" presId="urn:microsoft.com/office/officeart/2005/8/layout/cycle6"/>
    <dgm:cxn modelId="{8261DB03-933B-4A1C-9644-368E5160D7BA}" type="presParOf" srcId="{45810270-05B3-4501-BEA1-60B6590A6038}" destId="{FBC65797-176C-4A8B-A4C6-FAAFE02FA371}" srcOrd="13" destOrd="0" presId="urn:microsoft.com/office/officeart/2005/8/layout/cycle6"/>
    <dgm:cxn modelId="{F53B0C02-25C3-4106-8F3C-AE1279B09996}" type="presParOf" srcId="{45810270-05B3-4501-BEA1-60B6590A6038}" destId="{3B40CD2B-F246-40EF-9B1D-05BD871D377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6619F3-7CA0-493A-980E-683674ED7151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</dgm:pt>
    <dgm:pt modelId="{35DE397B-B1C3-427B-A14B-AD27C22E70D6}">
      <dgm:prSet phldrT="[Текст]" custT="1"/>
      <dgm:spPr/>
      <dgm:t>
        <a:bodyPr/>
        <a:lstStyle/>
        <a:p>
          <a:r>
            <a:rPr lang="ru-RU" sz="2800" dirty="0" smtClean="0"/>
            <a:t>Проектная деятельность</a:t>
          </a:r>
          <a:endParaRPr lang="ru-RU" sz="2800" dirty="0"/>
        </a:p>
      </dgm:t>
    </dgm:pt>
    <dgm:pt modelId="{F29B829A-A74F-4300-8ACB-4277FEF0DE17}" type="parTrans" cxnId="{4E5027B8-3DAD-4EBE-BF64-58DA2E0854E6}">
      <dgm:prSet/>
      <dgm:spPr/>
      <dgm:t>
        <a:bodyPr/>
        <a:lstStyle/>
        <a:p>
          <a:endParaRPr lang="ru-RU"/>
        </a:p>
      </dgm:t>
    </dgm:pt>
    <dgm:pt modelId="{EDBA4C08-C2CF-41D7-A8F1-44C029874158}" type="sibTrans" cxnId="{4E5027B8-3DAD-4EBE-BF64-58DA2E0854E6}">
      <dgm:prSet/>
      <dgm:spPr/>
      <dgm:t>
        <a:bodyPr/>
        <a:lstStyle/>
        <a:p>
          <a:endParaRPr lang="ru-RU"/>
        </a:p>
      </dgm:t>
    </dgm:pt>
    <dgm:pt modelId="{35385CEA-FEAE-4D33-B0FE-C85A93F717D2}">
      <dgm:prSet phldrT="[Текст]" custT="1"/>
      <dgm:spPr/>
      <dgm:t>
        <a:bodyPr/>
        <a:lstStyle/>
        <a:p>
          <a:r>
            <a:rPr lang="ru-RU" sz="2800" b="1" i="1" dirty="0" err="1" smtClean="0"/>
            <a:t>Межпредметные</a:t>
          </a:r>
          <a:r>
            <a:rPr lang="ru-RU" sz="2800" b="1" i="1" dirty="0" smtClean="0"/>
            <a:t> проекты</a:t>
          </a:r>
          <a:endParaRPr lang="ru-RU" sz="2800" dirty="0"/>
        </a:p>
      </dgm:t>
    </dgm:pt>
    <dgm:pt modelId="{D7FD6446-77E0-412E-AD7F-395B5F90E89A}" type="parTrans" cxnId="{6B42DD23-8C06-40FA-8194-C4C2F3CE19A4}">
      <dgm:prSet/>
      <dgm:spPr/>
      <dgm:t>
        <a:bodyPr/>
        <a:lstStyle/>
        <a:p>
          <a:endParaRPr lang="ru-RU"/>
        </a:p>
      </dgm:t>
    </dgm:pt>
    <dgm:pt modelId="{24683A2C-C329-4C13-96CD-F883D8DCF335}" type="sibTrans" cxnId="{6B42DD23-8C06-40FA-8194-C4C2F3CE19A4}">
      <dgm:prSet/>
      <dgm:spPr/>
      <dgm:t>
        <a:bodyPr/>
        <a:lstStyle/>
        <a:p>
          <a:endParaRPr lang="ru-RU"/>
        </a:p>
      </dgm:t>
    </dgm:pt>
    <dgm:pt modelId="{EDBF4377-CC18-4AC5-AA1A-7FA15BF0B35D}">
      <dgm:prSet phldrT="[Текст]" custT="1"/>
      <dgm:spPr/>
      <dgm:t>
        <a:bodyPr/>
        <a:lstStyle/>
        <a:p>
          <a:r>
            <a:rPr lang="ru-RU" sz="2800" b="1" i="1" dirty="0" err="1" smtClean="0"/>
            <a:t>Монопроект</a:t>
          </a:r>
          <a:endParaRPr lang="ru-RU" sz="2800" dirty="0"/>
        </a:p>
      </dgm:t>
    </dgm:pt>
    <dgm:pt modelId="{1F837890-6CF7-462B-B4BA-11F5977C5E4F}" type="parTrans" cxnId="{3A50930A-5E5D-42D9-9449-53254DF08DED}">
      <dgm:prSet/>
      <dgm:spPr/>
      <dgm:t>
        <a:bodyPr/>
        <a:lstStyle/>
        <a:p>
          <a:endParaRPr lang="ru-RU"/>
        </a:p>
      </dgm:t>
    </dgm:pt>
    <dgm:pt modelId="{C8EA82A1-CB4E-460D-BBEB-E302529C033C}" type="sibTrans" cxnId="{3A50930A-5E5D-42D9-9449-53254DF08DED}">
      <dgm:prSet/>
      <dgm:spPr/>
      <dgm:t>
        <a:bodyPr/>
        <a:lstStyle/>
        <a:p>
          <a:endParaRPr lang="ru-RU"/>
        </a:p>
      </dgm:t>
    </dgm:pt>
    <dgm:pt modelId="{25EDD854-6C78-444D-A37B-0E72C7F2B439}" type="pres">
      <dgm:prSet presAssocID="{DD6619F3-7CA0-493A-980E-683674ED7151}" presName="compositeShape" presStyleCnt="0">
        <dgm:presLayoutVars>
          <dgm:chMax val="7"/>
          <dgm:dir/>
          <dgm:resizeHandles val="exact"/>
        </dgm:presLayoutVars>
      </dgm:prSet>
      <dgm:spPr/>
    </dgm:pt>
    <dgm:pt modelId="{538EFF2F-3ECA-4A5C-BBA8-789E5A2226BF}" type="pres">
      <dgm:prSet presAssocID="{35DE397B-B1C3-427B-A14B-AD27C22E70D6}" presName="circ1" presStyleLbl="vennNode1" presStyleIdx="0" presStyleCnt="3"/>
      <dgm:spPr/>
      <dgm:t>
        <a:bodyPr/>
        <a:lstStyle/>
        <a:p>
          <a:endParaRPr lang="ru-RU"/>
        </a:p>
      </dgm:t>
    </dgm:pt>
    <dgm:pt modelId="{8A132B68-ED6B-441F-824A-2B6023B30CD2}" type="pres">
      <dgm:prSet presAssocID="{35DE397B-B1C3-427B-A14B-AD27C22E70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461E8-73D9-4447-AEBC-BB524340DCDC}" type="pres">
      <dgm:prSet presAssocID="{35385CEA-FEAE-4D33-B0FE-C85A93F717D2}" presName="circ2" presStyleLbl="vennNode1" presStyleIdx="1" presStyleCnt="3" custScaleX="102904"/>
      <dgm:spPr/>
      <dgm:t>
        <a:bodyPr/>
        <a:lstStyle/>
        <a:p>
          <a:endParaRPr lang="ru-RU"/>
        </a:p>
      </dgm:t>
    </dgm:pt>
    <dgm:pt modelId="{C07D1EC0-99D1-4970-8371-39D10186F7F1}" type="pres">
      <dgm:prSet presAssocID="{35385CEA-FEAE-4D33-B0FE-C85A93F717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36CF0-D7DA-4FEE-A4F1-EEE5DEC297CB}" type="pres">
      <dgm:prSet presAssocID="{EDBF4377-CC18-4AC5-AA1A-7FA15BF0B35D}" presName="circ3" presStyleLbl="vennNode1" presStyleIdx="2" presStyleCnt="3"/>
      <dgm:spPr/>
      <dgm:t>
        <a:bodyPr/>
        <a:lstStyle/>
        <a:p>
          <a:endParaRPr lang="ru-RU"/>
        </a:p>
      </dgm:t>
    </dgm:pt>
    <dgm:pt modelId="{92D4A462-B363-4C1C-859D-13F39F439B2C}" type="pres">
      <dgm:prSet presAssocID="{EDBF4377-CC18-4AC5-AA1A-7FA15BF0B3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0930A-5E5D-42D9-9449-53254DF08DED}" srcId="{DD6619F3-7CA0-493A-980E-683674ED7151}" destId="{EDBF4377-CC18-4AC5-AA1A-7FA15BF0B35D}" srcOrd="2" destOrd="0" parTransId="{1F837890-6CF7-462B-B4BA-11F5977C5E4F}" sibTransId="{C8EA82A1-CB4E-460D-BBEB-E302529C033C}"/>
    <dgm:cxn modelId="{B496F239-A2E2-47E4-B679-B02D288C4271}" type="presOf" srcId="{35DE397B-B1C3-427B-A14B-AD27C22E70D6}" destId="{8A132B68-ED6B-441F-824A-2B6023B30CD2}" srcOrd="1" destOrd="0" presId="urn:microsoft.com/office/officeart/2005/8/layout/venn1"/>
    <dgm:cxn modelId="{51AA2F1F-16C5-4E92-96B4-C6E75AEBBA5D}" type="presOf" srcId="{35DE397B-B1C3-427B-A14B-AD27C22E70D6}" destId="{538EFF2F-3ECA-4A5C-BBA8-789E5A2226BF}" srcOrd="0" destOrd="0" presId="urn:microsoft.com/office/officeart/2005/8/layout/venn1"/>
    <dgm:cxn modelId="{6487F615-20CA-4189-BFAE-4BC26243CA97}" type="presOf" srcId="{EDBF4377-CC18-4AC5-AA1A-7FA15BF0B35D}" destId="{92D4A462-B363-4C1C-859D-13F39F439B2C}" srcOrd="1" destOrd="0" presId="urn:microsoft.com/office/officeart/2005/8/layout/venn1"/>
    <dgm:cxn modelId="{60F6DD50-6F8A-435E-9442-9A3DF26D39C0}" type="presOf" srcId="{35385CEA-FEAE-4D33-B0FE-C85A93F717D2}" destId="{AAB461E8-73D9-4447-AEBC-BB524340DCDC}" srcOrd="0" destOrd="0" presId="urn:microsoft.com/office/officeart/2005/8/layout/venn1"/>
    <dgm:cxn modelId="{8B4D1A3E-C6B8-40C5-90E6-AB4172C71BEF}" type="presOf" srcId="{DD6619F3-7CA0-493A-980E-683674ED7151}" destId="{25EDD854-6C78-444D-A37B-0E72C7F2B439}" srcOrd="0" destOrd="0" presId="urn:microsoft.com/office/officeart/2005/8/layout/venn1"/>
    <dgm:cxn modelId="{B1D01BB3-867F-4B5F-860B-59026C54C7E6}" type="presOf" srcId="{35385CEA-FEAE-4D33-B0FE-C85A93F717D2}" destId="{C07D1EC0-99D1-4970-8371-39D10186F7F1}" srcOrd="1" destOrd="0" presId="urn:microsoft.com/office/officeart/2005/8/layout/venn1"/>
    <dgm:cxn modelId="{6B42DD23-8C06-40FA-8194-C4C2F3CE19A4}" srcId="{DD6619F3-7CA0-493A-980E-683674ED7151}" destId="{35385CEA-FEAE-4D33-B0FE-C85A93F717D2}" srcOrd="1" destOrd="0" parTransId="{D7FD6446-77E0-412E-AD7F-395B5F90E89A}" sibTransId="{24683A2C-C329-4C13-96CD-F883D8DCF335}"/>
    <dgm:cxn modelId="{5B70BA16-10DE-4676-ACDF-70D5DDE3059D}" type="presOf" srcId="{EDBF4377-CC18-4AC5-AA1A-7FA15BF0B35D}" destId="{9CA36CF0-D7DA-4FEE-A4F1-EEE5DEC297CB}" srcOrd="0" destOrd="0" presId="urn:microsoft.com/office/officeart/2005/8/layout/venn1"/>
    <dgm:cxn modelId="{4E5027B8-3DAD-4EBE-BF64-58DA2E0854E6}" srcId="{DD6619F3-7CA0-493A-980E-683674ED7151}" destId="{35DE397B-B1C3-427B-A14B-AD27C22E70D6}" srcOrd="0" destOrd="0" parTransId="{F29B829A-A74F-4300-8ACB-4277FEF0DE17}" sibTransId="{EDBA4C08-C2CF-41D7-A8F1-44C029874158}"/>
    <dgm:cxn modelId="{6D5B128F-9FF6-479A-A723-A8E593B84136}" type="presParOf" srcId="{25EDD854-6C78-444D-A37B-0E72C7F2B439}" destId="{538EFF2F-3ECA-4A5C-BBA8-789E5A2226BF}" srcOrd="0" destOrd="0" presId="urn:microsoft.com/office/officeart/2005/8/layout/venn1"/>
    <dgm:cxn modelId="{717BCC66-FB93-4C27-B03E-60013A05C1AE}" type="presParOf" srcId="{25EDD854-6C78-444D-A37B-0E72C7F2B439}" destId="{8A132B68-ED6B-441F-824A-2B6023B30CD2}" srcOrd="1" destOrd="0" presId="urn:microsoft.com/office/officeart/2005/8/layout/venn1"/>
    <dgm:cxn modelId="{3ECDE3D2-EDF4-4934-BB42-618DE71F8439}" type="presParOf" srcId="{25EDD854-6C78-444D-A37B-0E72C7F2B439}" destId="{AAB461E8-73D9-4447-AEBC-BB524340DCDC}" srcOrd="2" destOrd="0" presId="urn:microsoft.com/office/officeart/2005/8/layout/venn1"/>
    <dgm:cxn modelId="{8BC6B843-2FF4-4670-8CBE-A9A560AA5C59}" type="presParOf" srcId="{25EDD854-6C78-444D-A37B-0E72C7F2B439}" destId="{C07D1EC0-99D1-4970-8371-39D10186F7F1}" srcOrd="3" destOrd="0" presId="urn:microsoft.com/office/officeart/2005/8/layout/venn1"/>
    <dgm:cxn modelId="{C7582756-862D-474D-BC3E-F3EE4CD5CD16}" type="presParOf" srcId="{25EDD854-6C78-444D-A37B-0E72C7F2B439}" destId="{9CA36CF0-D7DA-4FEE-A4F1-EEE5DEC297CB}" srcOrd="4" destOrd="0" presId="urn:microsoft.com/office/officeart/2005/8/layout/venn1"/>
    <dgm:cxn modelId="{91CF6197-47BB-4E3D-8890-257E18B076A2}" type="presParOf" srcId="{25EDD854-6C78-444D-A37B-0E72C7F2B439}" destId="{92D4A462-B363-4C1C-859D-13F39F439B2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DCC2A1-6B27-4E48-B9E0-D64C501C47A9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6D13C38-717D-4105-8072-3177D679C084}">
      <dgm:prSet phldrT="[Текст]"/>
      <dgm:spPr/>
      <dgm:t>
        <a:bodyPr/>
        <a:lstStyle/>
        <a:p>
          <a:r>
            <a:rPr lang="ru-RU" dirty="0" smtClean="0"/>
            <a:t>Интерактивное</a:t>
          </a:r>
        </a:p>
        <a:p>
          <a:r>
            <a:rPr lang="ru-RU" dirty="0" smtClean="0"/>
            <a:t>обучение</a:t>
          </a:r>
        </a:p>
      </dgm:t>
    </dgm:pt>
    <dgm:pt modelId="{D48A04C5-3D1C-457B-99F5-76F9709D50AA}" type="parTrans" cxnId="{711AC49B-89EF-47E6-93C9-247EDE517D0E}">
      <dgm:prSet/>
      <dgm:spPr/>
      <dgm:t>
        <a:bodyPr/>
        <a:lstStyle/>
        <a:p>
          <a:endParaRPr lang="ru-RU"/>
        </a:p>
      </dgm:t>
    </dgm:pt>
    <dgm:pt modelId="{73BB05D9-B580-4AF8-9A2C-E01EA18B95B3}" type="sibTrans" cxnId="{711AC49B-89EF-47E6-93C9-247EDE517D0E}">
      <dgm:prSet/>
      <dgm:spPr/>
      <dgm:t>
        <a:bodyPr/>
        <a:lstStyle/>
        <a:p>
          <a:endParaRPr lang="ru-RU"/>
        </a:p>
      </dgm:t>
    </dgm:pt>
    <dgm:pt modelId="{8D42427F-E9B6-44C3-82B2-CA06639B4654}">
      <dgm:prSet phldrT="[Текст]"/>
      <dgm:spPr/>
      <dgm:t>
        <a:bodyPr/>
        <a:lstStyle/>
        <a:p>
          <a:r>
            <a:rPr lang="ru-RU" dirty="0" smtClean="0"/>
            <a:t>развивает коммуникативные умения и навыки</a:t>
          </a:r>
          <a:endParaRPr lang="ru-RU" dirty="0"/>
        </a:p>
      </dgm:t>
    </dgm:pt>
    <dgm:pt modelId="{CE0E10C1-0EA9-499D-AD30-5708F2BCD014}" type="parTrans" cxnId="{CE1E368E-D5F6-44A2-8ED3-BC580F71504C}">
      <dgm:prSet/>
      <dgm:spPr/>
      <dgm:t>
        <a:bodyPr/>
        <a:lstStyle/>
        <a:p>
          <a:endParaRPr lang="ru-RU"/>
        </a:p>
      </dgm:t>
    </dgm:pt>
    <dgm:pt modelId="{C5296E5C-A251-4B8D-99D5-1F735C79C971}" type="sibTrans" cxnId="{CE1E368E-D5F6-44A2-8ED3-BC580F71504C}">
      <dgm:prSet/>
      <dgm:spPr/>
      <dgm:t>
        <a:bodyPr/>
        <a:lstStyle/>
        <a:p>
          <a:endParaRPr lang="ru-RU"/>
        </a:p>
      </dgm:t>
    </dgm:pt>
    <dgm:pt modelId="{53DB53BD-87BD-4FD9-A66B-1289D0FE7EDC}">
      <dgm:prSet phldrT="[Текст]"/>
      <dgm:spPr/>
      <dgm:t>
        <a:bodyPr/>
        <a:lstStyle/>
        <a:p>
          <a:r>
            <a:rPr lang="ru-RU" dirty="0" smtClean="0"/>
            <a:t>помогает установлению эмоциональных контактов между участниками процесса обучения,</a:t>
          </a:r>
          <a:endParaRPr lang="ru-RU" dirty="0"/>
        </a:p>
      </dgm:t>
    </dgm:pt>
    <dgm:pt modelId="{7581D6A8-C27A-4328-94E9-3A41105253E3}" type="parTrans" cxnId="{73A206A7-73BE-4FE0-822E-F56A72D7749D}">
      <dgm:prSet/>
      <dgm:spPr/>
      <dgm:t>
        <a:bodyPr/>
        <a:lstStyle/>
        <a:p>
          <a:endParaRPr lang="ru-RU"/>
        </a:p>
      </dgm:t>
    </dgm:pt>
    <dgm:pt modelId="{5B2186EE-8EE4-4A0B-BF9D-C3E4820E4044}" type="sibTrans" cxnId="{73A206A7-73BE-4FE0-822E-F56A72D7749D}">
      <dgm:prSet/>
      <dgm:spPr/>
      <dgm:t>
        <a:bodyPr/>
        <a:lstStyle/>
        <a:p>
          <a:endParaRPr lang="ru-RU"/>
        </a:p>
      </dgm:t>
    </dgm:pt>
    <dgm:pt modelId="{B8E7E33A-00E1-4768-B3DB-7AC0919718E3}">
      <dgm:prSet phldrT="[Текст]"/>
      <dgm:spPr/>
      <dgm:t>
        <a:bodyPr/>
        <a:lstStyle/>
        <a:p>
          <a:r>
            <a:rPr lang="ru-RU" dirty="0" smtClean="0"/>
            <a:t>развивает общие учебные умения и навыки </a:t>
          </a:r>
          <a:endParaRPr lang="ru-RU" dirty="0"/>
        </a:p>
      </dgm:t>
    </dgm:pt>
    <dgm:pt modelId="{0866B067-24B3-4B80-878C-9DE1D6ABAD32}" type="parTrans" cxnId="{4835592D-A4D4-471C-88CD-739C282A057C}">
      <dgm:prSet/>
      <dgm:spPr/>
      <dgm:t>
        <a:bodyPr/>
        <a:lstStyle/>
        <a:p>
          <a:endParaRPr lang="ru-RU"/>
        </a:p>
      </dgm:t>
    </dgm:pt>
    <dgm:pt modelId="{5AE62982-DECC-4241-8730-A97D5949D45A}" type="sibTrans" cxnId="{4835592D-A4D4-471C-88CD-739C282A057C}">
      <dgm:prSet/>
      <dgm:spPr/>
      <dgm:t>
        <a:bodyPr/>
        <a:lstStyle/>
        <a:p>
          <a:endParaRPr lang="ru-RU"/>
        </a:p>
      </dgm:t>
    </dgm:pt>
    <dgm:pt modelId="{3122E2A8-EE35-4413-BE89-B90E9232DBA6}">
      <dgm:prSet phldrT="[Текст]"/>
      <dgm:spPr/>
      <dgm:t>
        <a:bodyPr/>
        <a:lstStyle/>
        <a:p>
          <a:r>
            <a:rPr lang="ru-RU" dirty="0" smtClean="0"/>
            <a:t>обеспечивает воспитательную задачу</a:t>
          </a:r>
          <a:endParaRPr lang="ru-RU" dirty="0"/>
        </a:p>
      </dgm:t>
    </dgm:pt>
    <dgm:pt modelId="{DD054F1D-ABFD-4287-B619-FE804AEBC79C}" type="parTrans" cxnId="{16ED8607-955D-4AA7-81C0-BE17F6F153D3}">
      <dgm:prSet/>
      <dgm:spPr/>
      <dgm:t>
        <a:bodyPr/>
        <a:lstStyle/>
        <a:p>
          <a:endParaRPr lang="ru-RU"/>
        </a:p>
      </dgm:t>
    </dgm:pt>
    <dgm:pt modelId="{4C9C4263-D6D1-44DD-AF20-27D8944E721E}" type="sibTrans" cxnId="{16ED8607-955D-4AA7-81C0-BE17F6F153D3}">
      <dgm:prSet/>
      <dgm:spPr/>
      <dgm:t>
        <a:bodyPr/>
        <a:lstStyle/>
        <a:p>
          <a:endParaRPr lang="ru-RU"/>
        </a:p>
      </dgm:t>
    </dgm:pt>
    <dgm:pt modelId="{1182D123-BEC4-4A12-914A-EE9ECA4655C7}" type="pres">
      <dgm:prSet presAssocID="{ECDCC2A1-6B27-4E48-B9E0-D64C501C47A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4E801-17DE-4E4D-8443-935FC18DC7DC}" type="pres">
      <dgm:prSet presAssocID="{ECDCC2A1-6B27-4E48-B9E0-D64C501C47A9}" presName="matrix" presStyleCnt="0"/>
      <dgm:spPr/>
    </dgm:pt>
    <dgm:pt modelId="{301D6DBE-25B6-4FCC-A693-9BD913563755}" type="pres">
      <dgm:prSet presAssocID="{ECDCC2A1-6B27-4E48-B9E0-D64C501C47A9}" presName="tile1" presStyleLbl="node1" presStyleIdx="0" presStyleCnt="4"/>
      <dgm:spPr/>
      <dgm:t>
        <a:bodyPr/>
        <a:lstStyle/>
        <a:p>
          <a:endParaRPr lang="ru-RU"/>
        </a:p>
      </dgm:t>
    </dgm:pt>
    <dgm:pt modelId="{95E9CD30-E618-425F-B92F-E50C7A1D3B81}" type="pres">
      <dgm:prSet presAssocID="{ECDCC2A1-6B27-4E48-B9E0-D64C501C47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709B2-DF1E-47EB-83C1-9413C18063E8}" type="pres">
      <dgm:prSet presAssocID="{ECDCC2A1-6B27-4E48-B9E0-D64C501C47A9}" presName="tile2" presStyleLbl="node1" presStyleIdx="1" presStyleCnt="4"/>
      <dgm:spPr/>
      <dgm:t>
        <a:bodyPr/>
        <a:lstStyle/>
        <a:p>
          <a:endParaRPr lang="ru-RU"/>
        </a:p>
      </dgm:t>
    </dgm:pt>
    <dgm:pt modelId="{D4DF41C3-05B3-4FBE-A270-1049CF4525CD}" type="pres">
      <dgm:prSet presAssocID="{ECDCC2A1-6B27-4E48-B9E0-D64C501C47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AD119-29CC-4BAE-AF8C-84875F977411}" type="pres">
      <dgm:prSet presAssocID="{ECDCC2A1-6B27-4E48-B9E0-D64C501C47A9}" presName="tile3" presStyleLbl="node1" presStyleIdx="2" presStyleCnt="4"/>
      <dgm:spPr/>
      <dgm:t>
        <a:bodyPr/>
        <a:lstStyle/>
        <a:p>
          <a:endParaRPr lang="ru-RU"/>
        </a:p>
      </dgm:t>
    </dgm:pt>
    <dgm:pt modelId="{6D7413A7-ECC8-47E8-B5E4-AD572F5E6F45}" type="pres">
      <dgm:prSet presAssocID="{ECDCC2A1-6B27-4E48-B9E0-D64C501C47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4C117-CA13-4BFA-9507-FD0E96075A96}" type="pres">
      <dgm:prSet presAssocID="{ECDCC2A1-6B27-4E48-B9E0-D64C501C47A9}" presName="tile4" presStyleLbl="node1" presStyleIdx="3" presStyleCnt="4"/>
      <dgm:spPr/>
      <dgm:t>
        <a:bodyPr/>
        <a:lstStyle/>
        <a:p>
          <a:endParaRPr lang="ru-RU"/>
        </a:p>
      </dgm:t>
    </dgm:pt>
    <dgm:pt modelId="{0CDF67F4-07A8-42C5-BDA7-B9B98D619BB0}" type="pres">
      <dgm:prSet presAssocID="{ECDCC2A1-6B27-4E48-B9E0-D64C501C47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39827-6A96-4200-841E-4E794C3C4548}" type="pres">
      <dgm:prSet presAssocID="{ECDCC2A1-6B27-4E48-B9E0-D64C501C47A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3D31D-8B7C-4824-899C-05F0462D6442}" type="presOf" srcId="{B8E7E33A-00E1-4768-B3DB-7AC0919718E3}" destId="{096AD119-29CC-4BAE-AF8C-84875F977411}" srcOrd="0" destOrd="0" presId="urn:microsoft.com/office/officeart/2005/8/layout/matrix1"/>
    <dgm:cxn modelId="{711AC49B-89EF-47E6-93C9-247EDE517D0E}" srcId="{ECDCC2A1-6B27-4E48-B9E0-D64C501C47A9}" destId="{36D13C38-717D-4105-8072-3177D679C084}" srcOrd="0" destOrd="0" parTransId="{D48A04C5-3D1C-457B-99F5-76F9709D50AA}" sibTransId="{73BB05D9-B580-4AF8-9A2C-E01EA18B95B3}"/>
    <dgm:cxn modelId="{47B37832-8FFE-4395-8F3A-91276EA51CD0}" type="presOf" srcId="{ECDCC2A1-6B27-4E48-B9E0-D64C501C47A9}" destId="{1182D123-BEC4-4A12-914A-EE9ECA4655C7}" srcOrd="0" destOrd="0" presId="urn:microsoft.com/office/officeart/2005/8/layout/matrix1"/>
    <dgm:cxn modelId="{F84320B2-1EF3-4183-BB45-9EEF000D174C}" type="presOf" srcId="{8D42427F-E9B6-44C3-82B2-CA06639B4654}" destId="{301D6DBE-25B6-4FCC-A693-9BD913563755}" srcOrd="0" destOrd="0" presId="urn:microsoft.com/office/officeart/2005/8/layout/matrix1"/>
    <dgm:cxn modelId="{16ED8607-955D-4AA7-81C0-BE17F6F153D3}" srcId="{36D13C38-717D-4105-8072-3177D679C084}" destId="{3122E2A8-EE35-4413-BE89-B90E9232DBA6}" srcOrd="3" destOrd="0" parTransId="{DD054F1D-ABFD-4287-B619-FE804AEBC79C}" sibTransId="{4C9C4263-D6D1-44DD-AF20-27D8944E721E}"/>
    <dgm:cxn modelId="{86375A9D-188A-47C8-8F35-6752C5928B05}" type="presOf" srcId="{B8E7E33A-00E1-4768-B3DB-7AC0919718E3}" destId="{6D7413A7-ECC8-47E8-B5E4-AD572F5E6F45}" srcOrd="1" destOrd="0" presId="urn:microsoft.com/office/officeart/2005/8/layout/matrix1"/>
    <dgm:cxn modelId="{73A206A7-73BE-4FE0-822E-F56A72D7749D}" srcId="{36D13C38-717D-4105-8072-3177D679C084}" destId="{53DB53BD-87BD-4FD9-A66B-1289D0FE7EDC}" srcOrd="1" destOrd="0" parTransId="{7581D6A8-C27A-4328-94E9-3A41105253E3}" sibTransId="{5B2186EE-8EE4-4A0B-BF9D-C3E4820E4044}"/>
    <dgm:cxn modelId="{4702689B-FC32-4636-AA3B-EBF60D2417A3}" type="presOf" srcId="{53DB53BD-87BD-4FD9-A66B-1289D0FE7EDC}" destId="{D4DF41C3-05B3-4FBE-A270-1049CF4525CD}" srcOrd="1" destOrd="0" presId="urn:microsoft.com/office/officeart/2005/8/layout/matrix1"/>
    <dgm:cxn modelId="{CE1E368E-D5F6-44A2-8ED3-BC580F71504C}" srcId="{36D13C38-717D-4105-8072-3177D679C084}" destId="{8D42427F-E9B6-44C3-82B2-CA06639B4654}" srcOrd="0" destOrd="0" parTransId="{CE0E10C1-0EA9-499D-AD30-5708F2BCD014}" sibTransId="{C5296E5C-A251-4B8D-99D5-1F735C79C971}"/>
    <dgm:cxn modelId="{A8C42F6D-635F-44A0-BB21-6F178248CD81}" type="presOf" srcId="{3122E2A8-EE35-4413-BE89-B90E9232DBA6}" destId="{0CDF67F4-07A8-42C5-BDA7-B9B98D619BB0}" srcOrd="1" destOrd="0" presId="urn:microsoft.com/office/officeart/2005/8/layout/matrix1"/>
    <dgm:cxn modelId="{BD857525-6199-47E3-99BC-5F986A08F5F7}" type="presOf" srcId="{8D42427F-E9B6-44C3-82B2-CA06639B4654}" destId="{95E9CD30-E618-425F-B92F-E50C7A1D3B81}" srcOrd="1" destOrd="0" presId="urn:microsoft.com/office/officeart/2005/8/layout/matrix1"/>
    <dgm:cxn modelId="{371C9EB1-2152-4CC2-8704-C25D564C51FE}" type="presOf" srcId="{36D13C38-717D-4105-8072-3177D679C084}" destId="{97F39827-6A96-4200-841E-4E794C3C4548}" srcOrd="0" destOrd="0" presId="urn:microsoft.com/office/officeart/2005/8/layout/matrix1"/>
    <dgm:cxn modelId="{4835592D-A4D4-471C-88CD-739C282A057C}" srcId="{36D13C38-717D-4105-8072-3177D679C084}" destId="{B8E7E33A-00E1-4768-B3DB-7AC0919718E3}" srcOrd="2" destOrd="0" parTransId="{0866B067-24B3-4B80-878C-9DE1D6ABAD32}" sibTransId="{5AE62982-DECC-4241-8730-A97D5949D45A}"/>
    <dgm:cxn modelId="{B5C52D38-AFCA-4A02-A9A0-B8C7E62D0C03}" type="presOf" srcId="{3122E2A8-EE35-4413-BE89-B90E9232DBA6}" destId="{1A54C117-CA13-4BFA-9507-FD0E96075A96}" srcOrd="0" destOrd="0" presId="urn:microsoft.com/office/officeart/2005/8/layout/matrix1"/>
    <dgm:cxn modelId="{84022FA3-2765-432B-87D9-50B8E0007A2F}" type="presOf" srcId="{53DB53BD-87BD-4FD9-A66B-1289D0FE7EDC}" destId="{950709B2-DF1E-47EB-83C1-9413C18063E8}" srcOrd="0" destOrd="0" presId="urn:microsoft.com/office/officeart/2005/8/layout/matrix1"/>
    <dgm:cxn modelId="{9FF1CFC5-0143-4714-BA67-E47EBD6F2909}" type="presParOf" srcId="{1182D123-BEC4-4A12-914A-EE9ECA4655C7}" destId="{6B74E801-17DE-4E4D-8443-935FC18DC7DC}" srcOrd="0" destOrd="0" presId="urn:microsoft.com/office/officeart/2005/8/layout/matrix1"/>
    <dgm:cxn modelId="{36CF0EE7-5BA1-46AC-9FA9-D87FD530F091}" type="presParOf" srcId="{6B74E801-17DE-4E4D-8443-935FC18DC7DC}" destId="{301D6DBE-25B6-4FCC-A693-9BD913563755}" srcOrd="0" destOrd="0" presId="urn:microsoft.com/office/officeart/2005/8/layout/matrix1"/>
    <dgm:cxn modelId="{1AAD9D38-1AC4-4063-A7DE-FEA85854016A}" type="presParOf" srcId="{6B74E801-17DE-4E4D-8443-935FC18DC7DC}" destId="{95E9CD30-E618-425F-B92F-E50C7A1D3B81}" srcOrd="1" destOrd="0" presId="urn:microsoft.com/office/officeart/2005/8/layout/matrix1"/>
    <dgm:cxn modelId="{2A77C57D-AEA4-42C9-9563-A2D46A1BB3E7}" type="presParOf" srcId="{6B74E801-17DE-4E4D-8443-935FC18DC7DC}" destId="{950709B2-DF1E-47EB-83C1-9413C18063E8}" srcOrd="2" destOrd="0" presId="urn:microsoft.com/office/officeart/2005/8/layout/matrix1"/>
    <dgm:cxn modelId="{746339A4-9A9F-482A-B955-8410ABC4D839}" type="presParOf" srcId="{6B74E801-17DE-4E4D-8443-935FC18DC7DC}" destId="{D4DF41C3-05B3-4FBE-A270-1049CF4525CD}" srcOrd="3" destOrd="0" presId="urn:microsoft.com/office/officeart/2005/8/layout/matrix1"/>
    <dgm:cxn modelId="{F582D065-735B-4613-B5C2-6FAB1598CF41}" type="presParOf" srcId="{6B74E801-17DE-4E4D-8443-935FC18DC7DC}" destId="{096AD119-29CC-4BAE-AF8C-84875F977411}" srcOrd="4" destOrd="0" presId="urn:microsoft.com/office/officeart/2005/8/layout/matrix1"/>
    <dgm:cxn modelId="{0BC547E3-BB92-466C-A9EA-8C3241222794}" type="presParOf" srcId="{6B74E801-17DE-4E4D-8443-935FC18DC7DC}" destId="{6D7413A7-ECC8-47E8-B5E4-AD572F5E6F45}" srcOrd="5" destOrd="0" presId="urn:microsoft.com/office/officeart/2005/8/layout/matrix1"/>
    <dgm:cxn modelId="{56D64757-D554-4C59-B2B0-44E06462D7A8}" type="presParOf" srcId="{6B74E801-17DE-4E4D-8443-935FC18DC7DC}" destId="{1A54C117-CA13-4BFA-9507-FD0E96075A96}" srcOrd="6" destOrd="0" presId="urn:microsoft.com/office/officeart/2005/8/layout/matrix1"/>
    <dgm:cxn modelId="{C2F4B272-5F9F-4BBB-8AA0-63B3AB5B6A3B}" type="presParOf" srcId="{6B74E801-17DE-4E4D-8443-935FC18DC7DC}" destId="{0CDF67F4-07A8-42C5-BDA7-B9B98D619BB0}" srcOrd="7" destOrd="0" presId="urn:microsoft.com/office/officeart/2005/8/layout/matrix1"/>
    <dgm:cxn modelId="{FD16BEF7-E0C6-4F4B-807F-9CEC4F9FB5CE}" type="presParOf" srcId="{1182D123-BEC4-4A12-914A-EE9ECA4655C7}" destId="{97F39827-6A96-4200-841E-4E794C3C45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C3BAD-A8DB-446D-B110-FF07A931FB37}">
      <dsp:nvSpPr>
        <dsp:cNvPr id="0" name=""/>
        <dsp:cNvSpPr/>
      </dsp:nvSpPr>
      <dsp:spPr>
        <a:xfrm>
          <a:off x="2341187" y="3096344"/>
          <a:ext cx="771856" cy="1470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928" y="0"/>
              </a:lnTo>
              <a:lnTo>
                <a:pt x="385928" y="1470763"/>
              </a:lnTo>
              <a:lnTo>
                <a:pt x="771856" y="14707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85590" y="3790200"/>
        <a:ext cx="83049" cy="83049"/>
      </dsp:txXfrm>
    </dsp:sp>
    <dsp:sp modelId="{D7F9C32D-37C3-40B9-88B5-B2F7D0A396CE}">
      <dsp:nvSpPr>
        <dsp:cNvPr id="0" name=""/>
        <dsp:cNvSpPr/>
      </dsp:nvSpPr>
      <dsp:spPr>
        <a:xfrm>
          <a:off x="2341187" y="3050623"/>
          <a:ext cx="771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1856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7819" y="3077047"/>
        <a:ext cx="38592" cy="38592"/>
      </dsp:txXfrm>
    </dsp:sp>
    <dsp:sp modelId="{F0CE7B08-5AD2-4C49-8E33-A121C60F187C}">
      <dsp:nvSpPr>
        <dsp:cNvPr id="0" name=""/>
        <dsp:cNvSpPr/>
      </dsp:nvSpPr>
      <dsp:spPr>
        <a:xfrm>
          <a:off x="2341187" y="1625580"/>
          <a:ext cx="771856" cy="1470763"/>
        </a:xfrm>
        <a:custGeom>
          <a:avLst/>
          <a:gdLst/>
          <a:ahLst/>
          <a:cxnLst/>
          <a:rect l="0" t="0" r="0" b="0"/>
          <a:pathLst>
            <a:path>
              <a:moveTo>
                <a:pt x="0" y="1470763"/>
              </a:moveTo>
              <a:lnTo>
                <a:pt x="385928" y="1470763"/>
              </a:lnTo>
              <a:lnTo>
                <a:pt x="385928" y="0"/>
              </a:lnTo>
              <a:lnTo>
                <a:pt x="77185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85590" y="2319437"/>
        <a:ext cx="83049" cy="83049"/>
      </dsp:txXfrm>
    </dsp:sp>
    <dsp:sp modelId="{24BF09EB-09F2-46E5-91F1-0524B79C3A40}">
      <dsp:nvSpPr>
        <dsp:cNvPr id="0" name=""/>
        <dsp:cNvSpPr/>
      </dsp:nvSpPr>
      <dsp:spPr>
        <a:xfrm rot="16200000">
          <a:off x="-1343461" y="2508038"/>
          <a:ext cx="6192688" cy="1176610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Стратегическая задача развития образования</a:t>
          </a:r>
          <a:endParaRPr lang="ru-RU" sz="4200" kern="1200" dirty="0"/>
        </a:p>
      </dsp:txBody>
      <dsp:txXfrm>
        <a:off x="-1343461" y="2508038"/>
        <a:ext cx="6192688" cy="1176610"/>
      </dsp:txXfrm>
    </dsp:sp>
    <dsp:sp modelId="{7354EA58-55CA-46B2-ABF5-404329E91B1E}">
      <dsp:nvSpPr>
        <dsp:cNvPr id="0" name=""/>
        <dsp:cNvSpPr/>
      </dsp:nvSpPr>
      <dsp:spPr>
        <a:xfrm>
          <a:off x="3113044" y="1037275"/>
          <a:ext cx="3859283" cy="11766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Обновление содержания</a:t>
          </a:r>
          <a:endParaRPr lang="ru-RU" sz="3200" kern="1200" dirty="0"/>
        </a:p>
      </dsp:txBody>
      <dsp:txXfrm>
        <a:off x="3113044" y="1037275"/>
        <a:ext cx="3859283" cy="1176610"/>
      </dsp:txXfrm>
    </dsp:sp>
    <dsp:sp modelId="{72943909-D1EE-464F-9F25-CF02B387DE4E}">
      <dsp:nvSpPr>
        <dsp:cNvPr id="0" name=""/>
        <dsp:cNvSpPr/>
      </dsp:nvSpPr>
      <dsp:spPr>
        <a:xfrm>
          <a:off x="3113044" y="2508038"/>
          <a:ext cx="3859283" cy="11766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Обновление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методов обучения</a:t>
          </a:r>
          <a:endParaRPr lang="ru-RU" sz="3200" kern="1200" dirty="0"/>
        </a:p>
      </dsp:txBody>
      <dsp:txXfrm>
        <a:off x="3113044" y="2508038"/>
        <a:ext cx="3859283" cy="1176610"/>
      </dsp:txXfrm>
    </dsp:sp>
    <dsp:sp modelId="{E1EDEE1E-7C71-4430-9739-CB950C31A4C2}">
      <dsp:nvSpPr>
        <dsp:cNvPr id="0" name=""/>
        <dsp:cNvSpPr/>
      </dsp:nvSpPr>
      <dsp:spPr>
        <a:xfrm>
          <a:off x="3113044" y="3978802"/>
          <a:ext cx="3859283" cy="117661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Достижение нового качества </a:t>
          </a:r>
          <a:r>
            <a:rPr lang="ru-RU" sz="3200" kern="1200" dirty="0" err="1" smtClean="0"/>
            <a:t>обученности</a:t>
          </a:r>
          <a:endParaRPr lang="ru-RU" sz="3200" kern="1200" dirty="0"/>
        </a:p>
      </dsp:txBody>
      <dsp:txXfrm>
        <a:off x="3113044" y="3978802"/>
        <a:ext cx="3859283" cy="1176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6240D-7B78-4F1E-9872-3B0B8439B655}">
      <dsp:nvSpPr>
        <dsp:cNvPr id="0" name=""/>
        <dsp:cNvSpPr/>
      </dsp:nvSpPr>
      <dsp:spPr>
        <a:xfrm rot="16200000">
          <a:off x="648072" y="-648072"/>
          <a:ext cx="2916324" cy="4212468"/>
        </a:xfrm>
        <a:prstGeom prst="round1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err="1" smtClean="0"/>
            <a:t>полифункциональность</a:t>
          </a:r>
          <a:endParaRPr lang="ru-RU" sz="2800" kern="1200" dirty="0"/>
        </a:p>
      </dsp:txBody>
      <dsp:txXfrm rot="5400000">
        <a:off x="0" y="0"/>
        <a:ext cx="4212468" cy="2187243"/>
      </dsp:txXfrm>
    </dsp:sp>
    <dsp:sp modelId="{F0166D0F-86C3-43BE-903B-FAAEE55D5CBD}">
      <dsp:nvSpPr>
        <dsp:cNvPr id="0" name=""/>
        <dsp:cNvSpPr/>
      </dsp:nvSpPr>
      <dsp:spPr>
        <a:xfrm>
          <a:off x="4212468" y="0"/>
          <a:ext cx="4212468" cy="2916324"/>
        </a:xfrm>
        <a:prstGeom prst="round1Rect">
          <a:avLst/>
        </a:prstGeom>
        <a:solidFill>
          <a:schemeClr val="accent2">
            <a:shade val="80000"/>
            <a:hueOff val="0"/>
            <a:satOff val="-3763"/>
            <a:lumOff val="9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err="1" smtClean="0"/>
            <a:t>многоуровневость</a:t>
          </a:r>
          <a:endParaRPr lang="ru-RU" sz="2800" kern="1200" dirty="0"/>
        </a:p>
      </dsp:txBody>
      <dsp:txXfrm>
        <a:off x="4212468" y="0"/>
        <a:ext cx="4212468" cy="2187243"/>
      </dsp:txXfrm>
    </dsp:sp>
    <dsp:sp modelId="{506139E3-E497-47BC-A917-B28FD5408307}">
      <dsp:nvSpPr>
        <dsp:cNvPr id="0" name=""/>
        <dsp:cNvSpPr/>
      </dsp:nvSpPr>
      <dsp:spPr>
        <a:xfrm rot="10800000">
          <a:off x="0" y="2916324"/>
          <a:ext cx="4212468" cy="2916324"/>
        </a:xfrm>
        <a:prstGeom prst="round1Rect">
          <a:avLst/>
        </a:prstGeom>
        <a:solidFill>
          <a:schemeClr val="accent2">
            <a:shade val="80000"/>
            <a:hueOff val="0"/>
            <a:satOff val="-7526"/>
            <a:lumOff val="183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/>
            <a:t>ситуативность</a:t>
          </a:r>
          <a:endParaRPr lang="ru-RU" sz="2800" kern="1200" dirty="0"/>
        </a:p>
      </dsp:txBody>
      <dsp:txXfrm rot="10800000">
        <a:off x="0" y="3645405"/>
        <a:ext cx="4212468" cy="2187243"/>
      </dsp:txXfrm>
    </dsp:sp>
    <dsp:sp modelId="{D148A019-AA8B-42F4-9467-41C6FFB3BD92}">
      <dsp:nvSpPr>
        <dsp:cNvPr id="0" name=""/>
        <dsp:cNvSpPr/>
      </dsp:nvSpPr>
      <dsp:spPr>
        <a:xfrm rot="5400000">
          <a:off x="4860540" y="2268252"/>
          <a:ext cx="2916324" cy="4212468"/>
        </a:xfrm>
        <a:prstGeom prst="round1Rect">
          <a:avLst/>
        </a:prstGeom>
        <a:solidFill>
          <a:schemeClr val="accent2">
            <a:shade val="80000"/>
            <a:hueOff val="0"/>
            <a:satOff val="-11289"/>
            <a:lumOff val="274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err="1" smtClean="0"/>
            <a:t>межпредметность</a:t>
          </a:r>
          <a:endParaRPr lang="ru-RU" sz="2800" kern="1200" dirty="0"/>
        </a:p>
      </dsp:txBody>
      <dsp:txXfrm rot="-5400000">
        <a:off x="4212468" y="3645404"/>
        <a:ext cx="4212468" cy="2187243"/>
      </dsp:txXfrm>
    </dsp:sp>
    <dsp:sp modelId="{D2EF1521-80A9-48AC-8E7D-C0B45F52428E}">
      <dsp:nvSpPr>
        <dsp:cNvPr id="0" name=""/>
        <dsp:cNvSpPr/>
      </dsp:nvSpPr>
      <dsp:spPr>
        <a:xfrm>
          <a:off x="2948727" y="2187243"/>
          <a:ext cx="2527480" cy="145816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Иностранный язык</a:t>
          </a:r>
          <a:endParaRPr lang="ru-RU" sz="2800" kern="1200" dirty="0"/>
        </a:p>
      </dsp:txBody>
      <dsp:txXfrm>
        <a:off x="3019909" y="2258425"/>
        <a:ext cx="2385116" cy="13157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EBF30-E051-4B1B-8DFD-7A4FB9758960}">
      <dsp:nvSpPr>
        <dsp:cNvPr id="0" name=""/>
        <dsp:cNvSpPr/>
      </dsp:nvSpPr>
      <dsp:spPr>
        <a:xfrm>
          <a:off x="0" y="4607359"/>
          <a:ext cx="8352928" cy="1512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принцип реализации</a:t>
          </a:r>
          <a:endParaRPr lang="ru-RU" sz="2900" kern="1200" dirty="0"/>
        </a:p>
      </dsp:txBody>
      <dsp:txXfrm>
        <a:off x="0" y="4607359"/>
        <a:ext cx="8352928" cy="816608"/>
      </dsp:txXfrm>
    </dsp:sp>
    <dsp:sp modelId="{B28DBA6A-28AB-4450-A7CA-31CB8297DBDE}">
      <dsp:nvSpPr>
        <dsp:cNvPr id="0" name=""/>
        <dsp:cNvSpPr/>
      </dsp:nvSpPr>
      <dsp:spPr>
        <a:xfrm>
          <a:off x="1019" y="5393723"/>
          <a:ext cx="7953227" cy="6956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/>
            <a:t>применение новых образовательных  технологий</a:t>
          </a:r>
          <a:endParaRPr lang="ru-RU" sz="2700" kern="1200" dirty="0"/>
        </a:p>
      </dsp:txBody>
      <dsp:txXfrm>
        <a:off x="1019" y="5393723"/>
        <a:ext cx="7953227" cy="695629"/>
      </dsp:txXfrm>
    </dsp:sp>
    <dsp:sp modelId="{0837727F-EC5E-457C-95CF-1F540E9D3588}">
      <dsp:nvSpPr>
        <dsp:cNvPr id="0" name=""/>
        <dsp:cNvSpPr/>
      </dsp:nvSpPr>
      <dsp:spPr>
        <a:xfrm>
          <a:off x="7954246" y="5393723"/>
          <a:ext cx="397661" cy="6956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954246" y="5393723"/>
        <a:ext cx="397661" cy="695629"/>
      </dsp:txXfrm>
    </dsp:sp>
    <dsp:sp modelId="{70A0607E-5209-40A0-B8B6-63C67F7F6D04}">
      <dsp:nvSpPr>
        <dsp:cNvPr id="0" name=""/>
        <dsp:cNvSpPr/>
      </dsp:nvSpPr>
      <dsp:spPr>
        <a:xfrm rot="10800000">
          <a:off x="32409" y="2304220"/>
          <a:ext cx="8288109" cy="23258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Основная  стратегия обучения</a:t>
          </a:r>
          <a:endParaRPr lang="ru-RU" sz="2900" kern="1200" dirty="0"/>
        </a:p>
      </dsp:txBody>
      <dsp:txXfrm rot="-10800000">
        <a:off x="32409" y="2304220"/>
        <a:ext cx="8288109" cy="816363"/>
      </dsp:txXfrm>
    </dsp:sp>
    <dsp:sp modelId="{6DBC5775-1600-4097-AB9A-8C3256081143}">
      <dsp:nvSpPr>
        <dsp:cNvPr id="0" name=""/>
        <dsp:cNvSpPr/>
      </dsp:nvSpPr>
      <dsp:spPr>
        <a:xfrm>
          <a:off x="0" y="3096342"/>
          <a:ext cx="7953227" cy="69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личностно-ориентированный подход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0" y="3096342"/>
        <a:ext cx="7953227" cy="695420"/>
      </dsp:txXfrm>
    </dsp:sp>
    <dsp:sp modelId="{55147996-61AE-435B-BAE2-3ECE844671A7}">
      <dsp:nvSpPr>
        <dsp:cNvPr id="0" name=""/>
        <dsp:cNvSpPr/>
      </dsp:nvSpPr>
      <dsp:spPr>
        <a:xfrm>
          <a:off x="7954246" y="3120584"/>
          <a:ext cx="397661" cy="69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954246" y="3120584"/>
        <a:ext cx="397661" cy="695420"/>
      </dsp:txXfrm>
    </dsp:sp>
    <dsp:sp modelId="{A0A722D4-4460-44C4-84DE-4B7E1F03BAC2}">
      <dsp:nvSpPr>
        <dsp:cNvPr id="0" name=""/>
        <dsp:cNvSpPr/>
      </dsp:nvSpPr>
      <dsp:spPr>
        <a:xfrm rot="10800000">
          <a:off x="0" y="1081"/>
          <a:ext cx="8352928" cy="232582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главная цель обучения иностранному языку </a:t>
          </a:r>
          <a:endParaRPr lang="ru-RU" sz="2900" kern="1200" dirty="0"/>
        </a:p>
      </dsp:txBody>
      <dsp:txXfrm rot="-10800000">
        <a:off x="0" y="1081"/>
        <a:ext cx="8352928" cy="816363"/>
      </dsp:txXfrm>
    </dsp:sp>
    <dsp:sp modelId="{8F199CFB-381E-4742-8E8C-65F750390F97}">
      <dsp:nvSpPr>
        <dsp:cNvPr id="0" name=""/>
        <dsp:cNvSpPr/>
      </dsp:nvSpPr>
      <dsp:spPr>
        <a:xfrm>
          <a:off x="1019" y="817445"/>
          <a:ext cx="7953227" cy="69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192024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формирование коммуникативной компетенции</a:t>
          </a:r>
          <a:r>
            <a:rPr lang="ru-RU" sz="2700" kern="1200" dirty="0" smtClean="0"/>
            <a:t> </a:t>
          </a:r>
          <a:endParaRPr lang="ru-RU" sz="2700" kern="1200" dirty="0"/>
        </a:p>
      </dsp:txBody>
      <dsp:txXfrm>
        <a:off x="1019" y="817445"/>
        <a:ext cx="7953227" cy="695420"/>
      </dsp:txXfrm>
    </dsp:sp>
    <dsp:sp modelId="{A2B21622-DA89-4710-861C-18FCA30C3032}">
      <dsp:nvSpPr>
        <dsp:cNvPr id="0" name=""/>
        <dsp:cNvSpPr/>
      </dsp:nvSpPr>
      <dsp:spPr>
        <a:xfrm>
          <a:off x="7954246" y="817445"/>
          <a:ext cx="397661" cy="6954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784" tIns="8890" rIns="49784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954246" y="817445"/>
        <a:ext cx="397661" cy="695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357CD-F0D2-44B2-AC62-29B0EA181216}">
      <dsp:nvSpPr>
        <dsp:cNvPr id="0" name=""/>
        <dsp:cNvSpPr/>
      </dsp:nvSpPr>
      <dsp:spPr>
        <a:xfrm>
          <a:off x="3398566" y="2191776"/>
          <a:ext cx="1665118" cy="1665118"/>
        </a:xfrm>
        <a:prstGeom prst="ellipse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Цель работы</a:t>
          </a:r>
          <a:endParaRPr lang="ru-RU" sz="2900" kern="1200" dirty="0"/>
        </a:p>
      </dsp:txBody>
      <dsp:txXfrm>
        <a:off x="3642417" y="2435627"/>
        <a:ext cx="1177416" cy="1177416"/>
      </dsp:txXfrm>
    </dsp:sp>
    <dsp:sp modelId="{0AE864F8-57CC-4095-9FF7-8E54DEFE78B6}">
      <dsp:nvSpPr>
        <dsp:cNvPr id="0" name=""/>
        <dsp:cNvSpPr/>
      </dsp:nvSpPr>
      <dsp:spPr>
        <a:xfrm rot="16200000">
          <a:off x="3980179" y="1923193"/>
          <a:ext cx="501892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501892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8578" y="1928283"/>
        <a:ext cx="25094" cy="25094"/>
      </dsp:txXfrm>
    </dsp:sp>
    <dsp:sp modelId="{DD70C358-5825-4301-B5AA-50468C8EF347}">
      <dsp:nvSpPr>
        <dsp:cNvPr id="0" name=""/>
        <dsp:cNvSpPr/>
      </dsp:nvSpPr>
      <dsp:spPr>
        <a:xfrm>
          <a:off x="1659092" y="24765"/>
          <a:ext cx="5144066" cy="16651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изучение инновационных форм обучения в методической литературе;</a:t>
          </a:r>
          <a:br>
            <a:rPr lang="ru-RU" sz="2000" kern="1200" dirty="0" smtClean="0"/>
          </a:br>
          <a:endParaRPr lang="ru-RU" sz="2000" kern="1200" dirty="0"/>
        </a:p>
      </dsp:txBody>
      <dsp:txXfrm>
        <a:off x="2412423" y="268616"/>
        <a:ext cx="3637404" cy="1177416"/>
      </dsp:txXfrm>
    </dsp:sp>
    <dsp:sp modelId="{00E4A1C1-BAA2-4165-81CB-41F3F5A1A313}">
      <dsp:nvSpPr>
        <dsp:cNvPr id="0" name=""/>
        <dsp:cNvSpPr/>
      </dsp:nvSpPr>
      <dsp:spPr>
        <a:xfrm>
          <a:off x="5063684" y="3006698"/>
          <a:ext cx="107076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107076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14546" y="3021659"/>
        <a:ext cx="5353" cy="5353"/>
      </dsp:txXfrm>
    </dsp:sp>
    <dsp:sp modelId="{07A3ED74-D2F9-4334-8F8D-A8A8A9CC0484}">
      <dsp:nvSpPr>
        <dsp:cNvPr id="0" name=""/>
        <dsp:cNvSpPr/>
      </dsp:nvSpPr>
      <dsp:spPr>
        <a:xfrm>
          <a:off x="5170761" y="1809765"/>
          <a:ext cx="2454750" cy="2429141"/>
        </a:xfrm>
        <a:prstGeom prst="ellipse">
          <a:avLst/>
        </a:prstGeom>
        <a:solidFill>
          <a:schemeClr val="accent2">
            <a:shade val="50000"/>
            <a:hueOff val="0"/>
            <a:satOff val="-7247"/>
            <a:lumOff val="24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условий для творческой деятельности </a:t>
          </a:r>
          <a:endParaRPr lang="ru-RU" sz="1900" kern="1200" dirty="0"/>
        </a:p>
      </dsp:txBody>
      <dsp:txXfrm>
        <a:off x="5530251" y="2165504"/>
        <a:ext cx="1735770" cy="1717663"/>
      </dsp:txXfrm>
    </dsp:sp>
    <dsp:sp modelId="{B1E25B5D-BC5B-4161-B290-9847883354C8}">
      <dsp:nvSpPr>
        <dsp:cNvPr id="0" name=""/>
        <dsp:cNvSpPr/>
      </dsp:nvSpPr>
      <dsp:spPr>
        <a:xfrm rot="5400000">
          <a:off x="3980179" y="4090204"/>
          <a:ext cx="501892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501892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18578" y="4095294"/>
        <a:ext cx="25094" cy="25094"/>
      </dsp:txXfrm>
    </dsp:sp>
    <dsp:sp modelId="{7EB3D410-CE97-4530-89E9-C963BE223475}">
      <dsp:nvSpPr>
        <dsp:cNvPr id="0" name=""/>
        <dsp:cNvSpPr/>
      </dsp:nvSpPr>
      <dsp:spPr>
        <a:xfrm>
          <a:off x="1498849" y="4358787"/>
          <a:ext cx="5464551" cy="1665118"/>
        </a:xfrm>
        <a:prstGeom prst="ellipse">
          <a:avLst/>
        </a:prstGeom>
        <a:solidFill>
          <a:schemeClr val="accent2">
            <a:shade val="50000"/>
            <a:hueOff val="0"/>
            <a:satOff val="-14494"/>
            <a:lumOff val="48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baseline="0" dirty="0" smtClean="0">
              <a:solidFill>
                <a:schemeClr val="accent2">
                  <a:lumMod val="50000"/>
                </a:schemeClr>
              </a:solidFill>
            </a:rPr>
            <a:t>обобщение опыта использования инновационных форм обучения </a:t>
          </a:r>
          <a:endParaRPr lang="ru-RU" sz="1900" kern="1200" baseline="0" dirty="0">
            <a:solidFill>
              <a:schemeClr val="accent2">
                <a:lumMod val="50000"/>
              </a:schemeClr>
            </a:solidFill>
          </a:endParaRPr>
        </a:p>
      </dsp:txBody>
      <dsp:txXfrm>
        <a:off x="2299114" y="4602638"/>
        <a:ext cx="3864021" cy="1177416"/>
      </dsp:txXfrm>
    </dsp:sp>
    <dsp:sp modelId="{B574B810-1759-484F-8C1A-1422C838E919}">
      <dsp:nvSpPr>
        <dsp:cNvPr id="0" name=""/>
        <dsp:cNvSpPr/>
      </dsp:nvSpPr>
      <dsp:spPr>
        <a:xfrm rot="10800000">
          <a:off x="3256797" y="3006698"/>
          <a:ext cx="141769" cy="35274"/>
        </a:xfrm>
        <a:custGeom>
          <a:avLst/>
          <a:gdLst/>
          <a:ahLst/>
          <a:cxnLst/>
          <a:rect l="0" t="0" r="0" b="0"/>
          <a:pathLst>
            <a:path>
              <a:moveTo>
                <a:pt x="0" y="17637"/>
              </a:moveTo>
              <a:lnTo>
                <a:pt x="141769" y="1763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4137" y="3020791"/>
        <a:ext cx="7088" cy="7088"/>
      </dsp:txXfrm>
    </dsp:sp>
    <dsp:sp modelId="{1DA037BC-12F7-43D6-B746-F3E315C90A61}">
      <dsp:nvSpPr>
        <dsp:cNvPr id="0" name=""/>
        <dsp:cNvSpPr/>
      </dsp:nvSpPr>
      <dsp:spPr>
        <a:xfrm>
          <a:off x="871432" y="1952657"/>
          <a:ext cx="2385365" cy="2143356"/>
        </a:xfrm>
        <a:prstGeom prst="ellipse">
          <a:avLst/>
        </a:prstGeom>
        <a:solidFill>
          <a:schemeClr val="accent2">
            <a:shade val="50000"/>
            <a:hueOff val="0"/>
            <a:satOff val="-7247"/>
            <a:lumOff val="243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применение  </a:t>
          </a:r>
          <a:r>
            <a:rPr lang="ru-RU" sz="1600" b="1" i="1" kern="1200" dirty="0" smtClean="0"/>
            <a:t>ИПТ</a:t>
          </a:r>
          <a:r>
            <a:rPr lang="ru-RU" sz="1600" kern="1200" dirty="0" smtClean="0"/>
            <a:t>   как средства повышения результативности обучения и развития креативности</a:t>
          </a:r>
          <a:endParaRPr lang="ru-RU" sz="1600" kern="1200" dirty="0"/>
        </a:p>
      </dsp:txBody>
      <dsp:txXfrm>
        <a:off x="1220761" y="2266544"/>
        <a:ext cx="1686707" cy="1515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E66EC-C833-49E1-BE02-2C5B3A31B5C6}">
      <dsp:nvSpPr>
        <dsp:cNvPr id="0" name=""/>
        <dsp:cNvSpPr/>
      </dsp:nvSpPr>
      <dsp:spPr>
        <a:xfrm>
          <a:off x="2376266" y="15768"/>
          <a:ext cx="3384371" cy="110910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</a:rPr>
            <a:t>Проектная технология</a:t>
          </a:r>
          <a:endParaRPr lang="ru-RU" sz="2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30408" y="69910"/>
        <a:ext cx="3276087" cy="1000825"/>
      </dsp:txXfrm>
    </dsp:sp>
    <dsp:sp modelId="{BB6B60C7-E0F8-4D04-895C-9D1C47BC6908}">
      <dsp:nvSpPr>
        <dsp:cNvPr id="0" name=""/>
        <dsp:cNvSpPr/>
      </dsp:nvSpPr>
      <dsp:spPr>
        <a:xfrm>
          <a:off x="1623367" y="888608"/>
          <a:ext cx="4436609" cy="4436609"/>
        </a:xfrm>
        <a:custGeom>
          <a:avLst/>
          <a:gdLst/>
          <a:ahLst/>
          <a:cxnLst/>
          <a:rect l="0" t="0" r="0" b="0"/>
          <a:pathLst>
            <a:path>
              <a:moveTo>
                <a:pt x="3220767" y="239430"/>
              </a:moveTo>
              <a:arcTo wR="2218304" hR="2218304" stAng="17811958" swAng="1069911"/>
            </a:path>
          </a:pathLst>
        </a:custGeom>
        <a:noFill/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8F04F-07F8-4B24-85F9-32365E681F5A}">
      <dsp:nvSpPr>
        <dsp:cNvPr id="0" name=""/>
        <dsp:cNvSpPr/>
      </dsp:nvSpPr>
      <dsp:spPr>
        <a:xfrm>
          <a:off x="4435728" y="1535025"/>
          <a:ext cx="3481255" cy="1109109"/>
        </a:xfrm>
        <a:prstGeom prst="roundRect">
          <a:avLst/>
        </a:prstGeom>
        <a:solidFill>
          <a:schemeClr val="accent3">
            <a:shade val="80000"/>
            <a:hueOff val="-142801"/>
            <a:satOff val="-848"/>
            <a:lumOff val="74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</a:rPr>
            <a:t>Технологии “Языковой Портфель”</a:t>
          </a:r>
          <a:r>
            <a:rPr lang="ru-RU" sz="2500" b="1" kern="1200" dirty="0" smtClean="0">
              <a:solidFill>
                <a:schemeClr val="accent2">
                  <a:lumMod val="50000"/>
                </a:schemeClr>
              </a:solidFill>
            </a:rPr>
            <a:t>  </a:t>
          </a:r>
          <a:endParaRPr lang="ru-RU" sz="2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89870" y="1589167"/>
        <a:ext cx="3372971" cy="1000825"/>
      </dsp:txXfrm>
    </dsp:sp>
    <dsp:sp modelId="{5CE2FD29-718F-4584-95B4-0055171FBFB6}">
      <dsp:nvSpPr>
        <dsp:cNvPr id="0" name=""/>
        <dsp:cNvSpPr/>
      </dsp:nvSpPr>
      <dsp:spPr>
        <a:xfrm>
          <a:off x="2045390" y="1348389"/>
          <a:ext cx="4436609" cy="4436609"/>
        </a:xfrm>
        <a:custGeom>
          <a:avLst/>
          <a:gdLst/>
          <a:ahLst/>
          <a:cxnLst/>
          <a:rect l="0" t="0" r="0" b="0"/>
          <a:pathLst>
            <a:path>
              <a:moveTo>
                <a:pt x="4240353" y="1306057"/>
              </a:moveTo>
              <a:arcTo wR="2218304" hR="2218304" stAng="20143048" swAng="1739656"/>
            </a:path>
          </a:pathLst>
        </a:custGeom>
        <a:noFill/>
        <a:ln w="9525" cap="flat" cmpd="sng" algn="ctr">
          <a:solidFill>
            <a:schemeClr val="accent3">
              <a:shade val="90000"/>
              <a:hueOff val="-142810"/>
              <a:satOff val="-743"/>
              <a:lumOff val="67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BA208-AAC3-48F2-B566-AB09AD0DA904}">
      <dsp:nvSpPr>
        <dsp:cNvPr id="0" name=""/>
        <dsp:cNvSpPr/>
      </dsp:nvSpPr>
      <dsp:spPr>
        <a:xfrm>
          <a:off x="4404322" y="3760196"/>
          <a:ext cx="3516559" cy="1109109"/>
        </a:xfrm>
        <a:prstGeom prst="roundRect">
          <a:avLst/>
        </a:prstGeom>
        <a:solidFill>
          <a:schemeClr val="accent3">
            <a:shade val="80000"/>
            <a:hueOff val="-285603"/>
            <a:satOff val="-1697"/>
            <a:lumOff val="148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</a:rPr>
            <a:t>Игровые технологии </a:t>
          </a:r>
          <a:endParaRPr lang="ru-RU" sz="2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58464" y="3814338"/>
        <a:ext cx="3408275" cy="1000825"/>
      </dsp:txXfrm>
    </dsp:sp>
    <dsp:sp modelId="{38A9844B-87BB-429C-A595-280CB0544E4C}">
      <dsp:nvSpPr>
        <dsp:cNvPr id="0" name=""/>
        <dsp:cNvSpPr/>
      </dsp:nvSpPr>
      <dsp:spPr>
        <a:xfrm>
          <a:off x="2022335" y="904761"/>
          <a:ext cx="4436609" cy="4436609"/>
        </a:xfrm>
        <a:custGeom>
          <a:avLst/>
          <a:gdLst/>
          <a:ahLst/>
          <a:cxnLst/>
          <a:rect l="0" t="0" r="0" b="0"/>
          <a:pathLst>
            <a:path>
              <a:moveTo>
                <a:pt x="3565171" y="3980924"/>
              </a:moveTo>
              <a:arcTo wR="2218304" hR="2218304" stAng="3156933" swAng="4369946"/>
            </a:path>
          </a:pathLst>
        </a:custGeom>
        <a:noFill/>
        <a:ln w="9525" cap="flat" cmpd="sng" algn="ctr">
          <a:solidFill>
            <a:schemeClr val="accent3">
              <a:shade val="90000"/>
              <a:hueOff val="-285619"/>
              <a:satOff val="-1486"/>
              <a:lumOff val="135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F3157-FC1F-4392-8D94-69A90B666961}">
      <dsp:nvSpPr>
        <dsp:cNvPr id="0" name=""/>
        <dsp:cNvSpPr/>
      </dsp:nvSpPr>
      <dsp:spPr>
        <a:xfrm>
          <a:off x="576062" y="3688183"/>
          <a:ext cx="3221212" cy="1226353"/>
        </a:xfrm>
        <a:prstGeom prst="roundRect">
          <a:avLst/>
        </a:prstGeom>
        <a:solidFill>
          <a:schemeClr val="accent3">
            <a:shade val="80000"/>
            <a:hueOff val="-428404"/>
            <a:satOff val="-2545"/>
            <a:lumOff val="22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</a:rPr>
            <a:t>Информационные технологии</a:t>
          </a:r>
          <a:endParaRPr lang="ru-RU" sz="2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35928" y="3748049"/>
        <a:ext cx="3101480" cy="1106621"/>
      </dsp:txXfrm>
    </dsp:sp>
    <dsp:sp modelId="{DFF4B222-87BE-43BF-BBC8-A67159DF54AC}">
      <dsp:nvSpPr>
        <dsp:cNvPr id="0" name=""/>
        <dsp:cNvSpPr/>
      </dsp:nvSpPr>
      <dsp:spPr>
        <a:xfrm>
          <a:off x="1774882" y="1006336"/>
          <a:ext cx="4436609" cy="4436609"/>
        </a:xfrm>
        <a:custGeom>
          <a:avLst/>
          <a:gdLst/>
          <a:ahLst/>
          <a:cxnLst/>
          <a:rect l="0" t="0" r="0" b="0"/>
          <a:pathLst>
            <a:path>
              <a:moveTo>
                <a:pt x="46813" y="2671627"/>
              </a:moveTo>
              <a:arcTo wR="2218304" hR="2218304" stAng="10092493" swAng="1601540"/>
            </a:path>
          </a:pathLst>
        </a:custGeom>
        <a:noFill/>
        <a:ln w="9525" cap="flat" cmpd="sng" algn="ctr">
          <a:solidFill>
            <a:schemeClr val="accent3">
              <a:shade val="90000"/>
              <a:hueOff val="-428429"/>
              <a:satOff val="-2230"/>
              <a:lumOff val="202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894B8-12A1-42E7-B525-57438E246EDE}">
      <dsp:nvSpPr>
        <dsp:cNvPr id="0" name=""/>
        <dsp:cNvSpPr/>
      </dsp:nvSpPr>
      <dsp:spPr>
        <a:xfrm>
          <a:off x="363935" y="1535025"/>
          <a:ext cx="3185908" cy="1109109"/>
        </a:xfrm>
        <a:prstGeom prst="roundRect">
          <a:avLst/>
        </a:prstGeom>
        <a:solidFill>
          <a:schemeClr val="accent3">
            <a:shade val="80000"/>
            <a:hueOff val="-571206"/>
            <a:satOff val="-3394"/>
            <a:lumOff val="296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chemeClr val="accent2">
                  <a:lumMod val="50000"/>
                </a:schemeClr>
              </a:solidFill>
            </a:rPr>
            <a:t>Интерактивные технологии</a:t>
          </a:r>
          <a:endParaRPr lang="ru-RU" sz="2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18077" y="1589167"/>
        <a:ext cx="3077624" cy="1000825"/>
      </dsp:txXfrm>
    </dsp:sp>
    <dsp:sp modelId="{3B40CD2B-F246-40EF-9B1D-05BD871D377B}">
      <dsp:nvSpPr>
        <dsp:cNvPr id="0" name=""/>
        <dsp:cNvSpPr/>
      </dsp:nvSpPr>
      <dsp:spPr>
        <a:xfrm>
          <a:off x="2073598" y="889608"/>
          <a:ext cx="4436609" cy="4436609"/>
        </a:xfrm>
        <a:custGeom>
          <a:avLst/>
          <a:gdLst/>
          <a:ahLst/>
          <a:cxnLst/>
          <a:rect l="0" t="0" r="0" b="0"/>
          <a:pathLst>
            <a:path>
              <a:moveTo>
                <a:pt x="659034" y="640472"/>
              </a:moveTo>
              <a:arcTo wR="2218304" hR="2218304" stAng="13520341" swAng="1071143"/>
            </a:path>
          </a:pathLst>
        </a:custGeom>
        <a:noFill/>
        <a:ln w="9525" cap="flat" cmpd="sng" algn="ctr">
          <a:solidFill>
            <a:schemeClr val="accent3">
              <a:shade val="90000"/>
              <a:hueOff val="-571239"/>
              <a:satOff val="-2973"/>
              <a:lumOff val="270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FF2F-3ECA-4A5C-BBA8-789E5A2226BF}">
      <dsp:nvSpPr>
        <dsp:cNvPr id="0" name=""/>
        <dsp:cNvSpPr/>
      </dsp:nvSpPr>
      <dsp:spPr>
        <a:xfrm>
          <a:off x="2294673" y="175872"/>
          <a:ext cx="3638739" cy="3638739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Проектная деятельность</a:t>
          </a:r>
          <a:endParaRPr lang="ru-RU" sz="2800" kern="1200" dirty="0"/>
        </a:p>
      </dsp:txBody>
      <dsp:txXfrm>
        <a:off x="2779838" y="812651"/>
        <a:ext cx="2668408" cy="1637432"/>
      </dsp:txXfrm>
    </dsp:sp>
    <dsp:sp modelId="{AAB461E8-73D9-4447-AEBC-BB524340DCDC}">
      <dsp:nvSpPr>
        <dsp:cNvPr id="0" name=""/>
        <dsp:cNvSpPr/>
      </dsp:nvSpPr>
      <dsp:spPr>
        <a:xfrm>
          <a:off x="3554817" y="2450084"/>
          <a:ext cx="3744408" cy="3638739"/>
        </a:xfrm>
        <a:prstGeom prst="ellipse">
          <a:avLst/>
        </a:prstGeom>
        <a:solidFill>
          <a:schemeClr val="accent3">
            <a:shade val="80000"/>
            <a:alpha val="50000"/>
            <a:hueOff val="6"/>
            <a:satOff val="2330"/>
            <a:lumOff val="2543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/>
            <a:t>Межпредметные</a:t>
          </a:r>
          <a:r>
            <a:rPr lang="ru-RU" sz="2800" b="1" i="1" kern="1200" dirty="0" smtClean="0"/>
            <a:t> проекты</a:t>
          </a:r>
          <a:endParaRPr lang="ru-RU" sz="2800" kern="1200" dirty="0"/>
        </a:p>
      </dsp:txBody>
      <dsp:txXfrm>
        <a:off x="4699981" y="3390092"/>
        <a:ext cx="2246644" cy="2001306"/>
      </dsp:txXfrm>
    </dsp:sp>
    <dsp:sp modelId="{9CA36CF0-D7DA-4FEE-A4F1-EEE5DEC297CB}">
      <dsp:nvSpPr>
        <dsp:cNvPr id="0" name=""/>
        <dsp:cNvSpPr/>
      </dsp:nvSpPr>
      <dsp:spPr>
        <a:xfrm>
          <a:off x="981694" y="2450084"/>
          <a:ext cx="3638739" cy="3638739"/>
        </a:xfrm>
        <a:prstGeom prst="ellipse">
          <a:avLst/>
        </a:prstGeom>
        <a:solidFill>
          <a:schemeClr val="accent3">
            <a:shade val="80000"/>
            <a:alpha val="50000"/>
            <a:hueOff val="12"/>
            <a:satOff val="4659"/>
            <a:lumOff val="5085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err="1" smtClean="0"/>
            <a:t>Монопроект</a:t>
          </a:r>
          <a:endParaRPr lang="ru-RU" sz="2800" kern="1200" dirty="0"/>
        </a:p>
      </dsp:txBody>
      <dsp:txXfrm>
        <a:off x="1324342" y="3390092"/>
        <a:ext cx="2183243" cy="2001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D6DBE-25B6-4FCC-A693-9BD913563755}">
      <dsp:nvSpPr>
        <dsp:cNvPr id="0" name=""/>
        <dsp:cNvSpPr/>
      </dsp:nvSpPr>
      <dsp:spPr>
        <a:xfrm rot="16200000">
          <a:off x="527378" y="-527378"/>
          <a:ext cx="3060042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развивает коммуникативные умения и навыки</a:t>
          </a:r>
          <a:endParaRPr lang="ru-RU" sz="2500" kern="1200" dirty="0"/>
        </a:p>
      </dsp:txBody>
      <dsp:txXfrm rot="5400000">
        <a:off x="0" y="0"/>
        <a:ext cx="4114800" cy="2295031"/>
      </dsp:txXfrm>
    </dsp:sp>
    <dsp:sp modelId="{950709B2-DF1E-47EB-83C1-9413C18063E8}">
      <dsp:nvSpPr>
        <dsp:cNvPr id="0" name=""/>
        <dsp:cNvSpPr/>
      </dsp:nvSpPr>
      <dsp:spPr>
        <a:xfrm>
          <a:off x="4114800" y="0"/>
          <a:ext cx="4114800" cy="3060042"/>
        </a:xfrm>
        <a:prstGeom prst="round1Rect">
          <a:avLst/>
        </a:prstGeom>
        <a:solidFill>
          <a:schemeClr val="accent2">
            <a:hueOff val="599985"/>
            <a:satOff val="16195"/>
            <a:lumOff val="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помогает установлению эмоциональных контактов между участниками процесса обучения,</a:t>
          </a:r>
          <a:endParaRPr lang="ru-RU" sz="2500" kern="1200" dirty="0"/>
        </a:p>
      </dsp:txBody>
      <dsp:txXfrm>
        <a:off x="4114800" y="0"/>
        <a:ext cx="4114800" cy="2295031"/>
      </dsp:txXfrm>
    </dsp:sp>
    <dsp:sp modelId="{096AD119-29CC-4BAE-AF8C-84875F977411}">
      <dsp:nvSpPr>
        <dsp:cNvPr id="0" name=""/>
        <dsp:cNvSpPr/>
      </dsp:nvSpPr>
      <dsp:spPr>
        <a:xfrm rot="10800000">
          <a:off x="0" y="3060042"/>
          <a:ext cx="4114800" cy="3060042"/>
        </a:xfrm>
        <a:prstGeom prst="round1Rect">
          <a:avLst/>
        </a:prstGeom>
        <a:solidFill>
          <a:schemeClr val="accent2">
            <a:hueOff val="1199970"/>
            <a:satOff val="32389"/>
            <a:lumOff val="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развивает общие учебные умения и навыки </a:t>
          </a:r>
          <a:endParaRPr lang="ru-RU" sz="2500" kern="1200" dirty="0"/>
        </a:p>
      </dsp:txBody>
      <dsp:txXfrm rot="10800000">
        <a:off x="0" y="3825053"/>
        <a:ext cx="4114800" cy="2295031"/>
      </dsp:txXfrm>
    </dsp:sp>
    <dsp:sp modelId="{1A54C117-CA13-4BFA-9507-FD0E96075A96}">
      <dsp:nvSpPr>
        <dsp:cNvPr id="0" name=""/>
        <dsp:cNvSpPr/>
      </dsp:nvSpPr>
      <dsp:spPr>
        <a:xfrm rot="5400000">
          <a:off x="4642178" y="2532663"/>
          <a:ext cx="3060042" cy="4114800"/>
        </a:xfrm>
        <a:prstGeom prst="round1Rect">
          <a:avLst/>
        </a:prstGeom>
        <a:solidFill>
          <a:schemeClr val="accent2">
            <a:hueOff val="1799955"/>
            <a:satOff val="48584"/>
            <a:lumOff val="5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обеспечивает воспитательную задачу</a:t>
          </a:r>
          <a:endParaRPr lang="ru-RU" sz="2500" kern="1200" dirty="0"/>
        </a:p>
      </dsp:txBody>
      <dsp:txXfrm rot="-5400000">
        <a:off x="4114800" y="3825053"/>
        <a:ext cx="4114800" cy="2295031"/>
      </dsp:txXfrm>
    </dsp:sp>
    <dsp:sp modelId="{97F39827-6A96-4200-841E-4E794C3C4548}">
      <dsp:nvSpPr>
        <dsp:cNvPr id="0" name=""/>
        <dsp:cNvSpPr/>
      </dsp:nvSpPr>
      <dsp:spPr>
        <a:xfrm>
          <a:off x="2880359" y="2295031"/>
          <a:ext cx="2468880" cy="153002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Интерактивное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обучение</a:t>
          </a:r>
        </a:p>
      </dsp:txBody>
      <dsp:txXfrm>
        <a:off x="2955048" y="2369720"/>
        <a:ext cx="2319502" cy="1380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5645" y="260648"/>
            <a:ext cx="9144000" cy="625070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Методическая разработка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обобщение  педагогического  опыта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«Современные  интерактивные педагогические  технологии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 изучении иностранного  языка»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работу  выполнила  </a:t>
            </a:r>
            <a:r>
              <a:rPr lang="ru-RU" sz="2200" i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Шашко</a:t>
            </a: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Наталья  Владимировна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учитель  английского  языка  ГБОУ  школа 489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Московский  район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г. Санкт-Петербург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ru-RU" sz="22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2013г</a:t>
            </a:r>
            <a:b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05614097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2098832"/>
              </p:ext>
            </p:extLst>
          </p:nvPr>
        </p:nvGraphicFramePr>
        <p:xfrm>
          <a:off x="457200" y="188640"/>
          <a:ext cx="8229600" cy="612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374797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</a:t>
            </a:r>
            <a:r>
              <a:rPr lang="ru-RU" dirty="0"/>
              <a:t>образом, подводя итог, можно сказать, что современные интерактивные педагогические технологии – это огромное количество возможностей, приводящих к мотивации, как к основному двигательному механизму образования и самообразования человека, что и является отображением моего педагогического кредо - «желание -это тысяча возможностей, нежелание-тысяча причин</a:t>
            </a:r>
            <a:r>
              <a:rPr lang="ru-RU" dirty="0" smtClean="0"/>
              <a:t>…»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29654"/>
            <a:ext cx="2535866" cy="232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92404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15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04791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92681699"/>
              </p:ext>
            </p:extLst>
          </p:nvPr>
        </p:nvGraphicFramePr>
        <p:xfrm>
          <a:off x="467544" y="260648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8947143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095935057"/>
              </p:ext>
            </p:extLst>
          </p:nvPr>
        </p:nvGraphicFramePr>
        <p:xfrm>
          <a:off x="395536" y="404664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974881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017955201"/>
              </p:ext>
            </p:extLst>
          </p:nvPr>
        </p:nvGraphicFramePr>
        <p:xfrm>
          <a:off x="395536" y="260648"/>
          <a:ext cx="835292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5518696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Методическая проблема учителя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Выявление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возможностей современных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педагогических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интерактивных технологий,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как</a:t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инструмента повышения мотивации к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обучению</a:t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и результативности обучения, и развития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креативных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способностей детей на уроках </a:t>
            </a: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/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i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английского </a:t>
            </a:r>
            <a: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  <a:t>языка.</a:t>
            </a:r>
            <a:br>
              <a:rPr lang="ru-RU" sz="2700" i="1" dirty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33805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80276990"/>
              </p:ext>
            </p:extLst>
          </p:nvPr>
        </p:nvGraphicFramePr>
        <p:xfrm>
          <a:off x="251520" y="476672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61632046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Современные ИПТ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702668597"/>
              </p:ext>
            </p:extLst>
          </p:nvPr>
        </p:nvGraphicFramePr>
        <p:xfrm>
          <a:off x="395536" y="1397000"/>
          <a:ext cx="828092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1256894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78371622"/>
              </p:ext>
            </p:extLst>
          </p:nvPr>
        </p:nvGraphicFramePr>
        <p:xfrm>
          <a:off x="395536" y="332656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265989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01622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Интерактивные технологии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416824" cy="429309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b="1" dirty="0" smtClean="0"/>
              <a:t>Диалоговое общение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b="1" dirty="0" smtClean="0"/>
              <a:t>Самостоятельное приобретение ЗУН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b="1" dirty="0" smtClean="0"/>
              <a:t>Развитие критического мышление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b="1" dirty="0" smtClean="0"/>
              <a:t>Развитие умения решать проблемы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b="1" dirty="0" smtClean="0"/>
              <a:t>Формирование личности учащегося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701339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</TotalTime>
  <Words>188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Методическая разработка  обобщение  педагогического  опыта  «Современные  интерактивные педагогические  технологии  при изучении иностранного  языка»    работу  выполнила  Шашко Наталья  Владимировна  учитель  английского  языка  ГБОУ  школа 489  Московский  район  г. Санкт-Петербург  2013г    </vt:lpstr>
      <vt:lpstr>Слайд 2</vt:lpstr>
      <vt:lpstr>Слайд 3</vt:lpstr>
      <vt:lpstr>Слайд 4</vt:lpstr>
      <vt:lpstr>         Методическая проблема учителя  Выявление возможностей современных   педагогических интерактивных технологий, как   инструмента повышения мотивации к обучению   и результативности обучения, и развития   креативных способностей детей на уроках   английского языка.   </vt:lpstr>
      <vt:lpstr>Слайд 6</vt:lpstr>
      <vt:lpstr>Современные ИПТ</vt:lpstr>
      <vt:lpstr>Слайд 8</vt:lpstr>
      <vt:lpstr>Интерактивные технологии</vt:lpstr>
      <vt:lpstr>Слайд 10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Методическая разработка  обобщение  педагогического  опыта  «Современные  интерактивные педагогические  технологии  при изучении иностранного  языка»    работу  выполнила  Шашко Наталья  Владимировна  учитель  английского  языка  ГБОУ  школа 489  Московский  район  г. Санкт-Петербург  2013г    </dc:title>
  <dc:creator>Admin</dc:creator>
  <cp:lastModifiedBy>Тугеева</cp:lastModifiedBy>
  <cp:revision>30</cp:revision>
  <dcterms:created xsi:type="dcterms:W3CDTF">2013-11-16T18:36:51Z</dcterms:created>
  <dcterms:modified xsi:type="dcterms:W3CDTF">2014-09-23T10:28:58Z</dcterms:modified>
</cp:coreProperties>
</file>