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28"/>
  </p:notesMasterIdLst>
  <p:sldIdLst>
    <p:sldId id="282" r:id="rId2"/>
    <p:sldId id="283" r:id="rId3"/>
    <p:sldId id="284" r:id="rId4"/>
    <p:sldId id="258" r:id="rId5"/>
    <p:sldId id="275" r:id="rId6"/>
    <p:sldId id="281" r:id="rId7"/>
    <p:sldId id="279" r:id="rId8"/>
    <p:sldId id="280" r:id="rId9"/>
    <p:sldId id="261" r:id="rId10"/>
    <p:sldId id="265" r:id="rId11"/>
    <p:sldId id="285" r:id="rId12"/>
    <p:sldId id="266" r:id="rId13"/>
    <p:sldId id="286" r:id="rId14"/>
    <p:sldId id="262" r:id="rId15"/>
    <p:sldId id="263" r:id="rId16"/>
    <p:sldId id="269" r:id="rId17"/>
    <p:sldId id="268" r:id="rId18"/>
    <p:sldId id="271" r:id="rId19"/>
    <p:sldId id="270" r:id="rId20"/>
    <p:sldId id="278" r:id="rId21"/>
    <p:sldId id="264" r:id="rId22"/>
    <p:sldId id="272" r:id="rId23"/>
    <p:sldId id="276" r:id="rId24"/>
    <p:sldId id="277" r:id="rId25"/>
    <p:sldId id="273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86F45-A286-4D3F-82DA-3189E89977DA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71C42-0DDE-4366-BF74-B7A56B814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3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71C42-0DDE-4366-BF74-B7A56B8147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0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5DB-1CC0-406B-BBD1-A8A00140674F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BE85-1622-4268-A7B6-CFEBE13A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9451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5DB-1CC0-406B-BBD1-A8A00140674F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BE85-1622-4268-A7B6-CFEBE13A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9996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5DB-1CC0-406B-BBD1-A8A00140674F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BE85-1622-4268-A7B6-CFEBE13A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21535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5DB-1CC0-406B-BBD1-A8A00140674F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BE85-1622-4268-A7B6-CFEBE13A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66912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5DB-1CC0-406B-BBD1-A8A00140674F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BE85-1622-4268-A7B6-CFEBE13A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9322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5DB-1CC0-406B-BBD1-A8A00140674F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BE85-1622-4268-A7B6-CFEBE13A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0967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5DB-1CC0-406B-BBD1-A8A00140674F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BE85-1622-4268-A7B6-CFEBE13A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5581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5DB-1CC0-406B-BBD1-A8A00140674F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BE85-1622-4268-A7B6-CFEBE13A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4846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5DB-1CC0-406B-BBD1-A8A00140674F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BE85-1622-4268-A7B6-CFEBE13A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1637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5DB-1CC0-406B-BBD1-A8A00140674F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BE85-1622-4268-A7B6-CFEBE13A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85915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5DB-1CC0-406B-BBD1-A8A00140674F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BE85-1622-4268-A7B6-CFEBE13A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7483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1B5DB-1CC0-406B-BBD1-A8A00140674F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9BE85-1622-4268-A7B6-CFEBE13A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8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88640"/>
            <a:ext cx="792088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33515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 Александрович Румянцев (1725 – 1796)</a:t>
            </a:r>
          </a:p>
        </p:txBody>
      </p:sp>
      <p:pic>
        <p:nvPicPr>
          <p:cNvPr id="4" name="Содержимое 3" descr="C:\Users\Рузиля\Downloads\Румянцев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0248" y="1825625"/>
            <a:ext cx="3263503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Генерал-аншеф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Григорьевич Орлов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7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3426619" cy="432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562px-Chesmabatt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071" y="987425"/>
            <a:ext cx="4572583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590348"/>
      </p:ext>
    </p:extLst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Григорий Андреевич </a:t>
            </a:r>
            <a:r>
              <a:rPr lang="ru-RU" dirty="0" err="1"/>
              <a:t>Спиридов</a:t>
            </a:r>
            <a:r>
              <a:rPr lang="ru-RU" dirty="0"/>
              <a:t> (1713 – 1790)</a:t>
            </a:r>
          </a:p>
        </p:txBody>
      </p:sp>
      <p:pic>
        <p:nvPicPr>
          <p:cNvPr id="4" name="Содержимое 3" descr="C:\Users\Рузиля\Downloads\Спиридов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2303" y="1825625"/>
            <a:ext cx="3559394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Васильевич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Суворов (1730 – 1800)</a:t>
            </a:r>
          </a:p>
        </p:txBody>
      </p:sp>
      <p:pic>
        <p:nvPicPr>
          <p:cNvPr id="4" name="Содержимое 3" descr="C:\Users\Рузиля\Downloads\суворов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2174" y="1825625"/>
            <a:ext cx="3339651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71288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войны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1774 г. –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Кючук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Кайнарджийский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мирный договор: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получила причерноморские земли между Днепром и Южным Бугом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строительства военного флота на Черном море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Контрибуция от Турции России в 4,5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 Крымского ханства от Османской империи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363746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турецкая война 1787 – 1791 гг.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00108"/>
            <a:ext cx="8856984" cy="5453228"/>
          </a:xfrm>
        </p:spPr>
        <p:txBody>
          <a:bodyPr vert="horz"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  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487873"/>
              </p:ext>
            </p:extLst>
          </p:nvPr>
        </p:nvGraphicFramePr>
        <p:xfrm>
          <a:off x="357158" y="1089215"/>
          <a:ext cx="8429685" cy="519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6"/>
                <a:gridCol w="1119194"/>
                <a:gridCol w="2809895"/>
              </a:tblGrid>
              <a:tr h="709634">
                <a:tc gridSpan="3"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Победы русской</a:t>
                      </a:r>
                      <a:r>
                        <a:rPr lang="ru-RU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армии и флота 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41534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Разгром турецкого десанта у крепости </a:t>
                      </a:r>
                      <a:r>
                        <a:rPr lang="ru-RU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Кинбурн</a:t>
                      </a:r>
                      <a:endParaRPr lang="ru-RU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Взятие крепости Очаков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Поражение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турок на реке </a:t>
                      </a:r>
                      <a:r>
                        <a:rPr lang="ru-RU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Рымник</a:t>
                      </a:r>
                      <a:endParaRPr lang="ru-RU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Падение крепости Измаил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1787 г.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1788 г.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1789 г.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1790 г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А.В.Суворов</a:t>
                      </a:r>
                    </a:p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Г.А.Потемкин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44728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Морское сражение у мыса </a:t>
                      </a:r>
                      <a:r>
                        <a:rPr lang="ru-RU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Калиакрия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 1791 г.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Ф.Ф.Ушаков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Васильевич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Суворов (1730 – 1800)</a:t>
            </a:r>
          </a:p>
        </p:txBody>
      </p:sp>
      <p:pic>
        <p:nvPicPr>
          <p:cNvPr id="4" name="Содержимое 3" descr="C:\Users\Рузиля\Downloads\суворов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2174" y="1825625"/>
            <a:ext cx="3339651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Григорий Александрович Потемкин (1739-1791)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Содержимое 3" descr="C:\Users\Рузиля\Downloads\потемкин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1352" y="1825625"/>
            <a:ext cx="3401295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 Федорович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Ушаков (1745-1817</a:t>
            </a:r>
            <a:r>
              <a:rPr lang="ru-RU" sz="3200" dirty="0"/>
              <a:t>)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Содержимое 3" descr="C:\Users\Рузиля\Downloads\ушак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357298"/>
            <a:ext cx="5715040" cy="5126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Илларионович Кутузов (1745 – 1813)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Содержимое 3" descr="C:\Users\Рузиля\Downloads\Кутузов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594" y="1825625"/>
            <a:ext cx="3704811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-166688"/>
            <a:ext cx="10801350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796100"/>
      </p:ext>
    </p:extLst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Отречение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Крымского хана от престола и присоединение Крыма к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-1783 г.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Георгиевский трактат – переход Восточной Грузии под протекторат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– 1783 г.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8488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Итоги войны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1791 г.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Ясский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мирный договор:</a:t>
            </a:r>
          </a:p>
          <a:p>
            <a:pPr algn="just"/>
            <a:r>
              <a:rPr lang="ru-RU" dirty="0"/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присоединения к России Крыма и протектората над Восточной Грузией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получила земли между Днестром и Южным Бугом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ывод русских войск из Молдавии, Валахии и Бессарабии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Западное направление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России в разделах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ольши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207345"/>
              </p:ext>
            </p:extLst>
          </p:nvPr>
        </p:nvGraphicFramePr>
        <p:xfrm>
          <a:off x="457200" y="1412775"/>
          <a:ext cx="8219256" cy="408392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55817"/>
                <a:gridCol w="5272620"/>
                <a:gridCol w="1590819"/>
              </a:tblGrid>
              <a:tr h="50405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раздел – 1772 г.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Пруссия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Австрия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2421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Поморье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Восточная</a:t>
                      </a:r>
                      <a:r>
                        <a:rPr lang="ru-RU" sz="4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Белоруссия и польская часть Лифляндии</a:t>
                      </a:r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Галиция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594" cy="1658256"/>
          </a:xfrm>
          <a:prstGeom prst="rect">
            <a:avLst/>
          </a:prstGeom>
        </p:spPr>
      </p:pic>
      <p:sp>
        <p:nvSpPr>
          <p:cNvPr id="8" name="Подзаголовок 2"/>
          <p:cNvSpPr>
            <a:spLocks noGrp="1"/>
          </p:cNvSpPr>
          <p:nvPr>
            <p:ph type="ctrTitle"/>
          </p:nvPr>
        </p:nvSpPr>
        <p:spPr>
          <a:xfrm>
            <a:off x="323850" y="549275"/>
            <a:ext cx="8496300" cy="5832475"/>
          </a:xfrm>
        </p:spPr>
        <p:txBody>
          <a:bodyPr>
            <a:normAutofit/>
          </a:bodyPr>
          <a:lstStyle/>
          <a:p>
            <a:pPr fontAlgn="t"/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203461"/>
              </p:ext>
            </p:extLst>
          </p:nvPr>
        </p:nvGraphicFramePr>
        <p:xfrm>
          <a:off x="539553" y="1412776"/>
          <a:ext cx="7920879" cy="489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139206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Пруссия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Россия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Австрия</a:t>
                      </a:r>
                      <a:endParaRPr lang="ru-RU" sz="3600" dirty="0"/>
                    </a:p>
                  </a:txBody>
                  <a:tcPr/>
                </a:tc>
              </a:tr>
              <a:tr h="3432476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Гданьск, Познань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Центральная Белоруссия</a:t>
                      </a:r>
                      <a:r>
                        <a:rPr lang="ru-RU" sz="3200" baseline="0" dirty="0" smtClean="0"/>
                        <a:t> с Минском и Правобережная Украина и Каменец - Подольский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--------------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48878"/>
              </p:ext>
            </p:extLst>
          </p:nvPr>
        </p:nvGraphicFramePr>
        <p:xfrm>
          <a:off x="516834" y="764704"/>
          <a:ext cx="7943597" cy="701040"/>
        </p:xfrm>
        <a:graphic>
          <a:graphicData uri="http://schemas.openxmlformats.org/drawingml/2006/table">
            <a:tbl>
              <a:tblPr/>
              <a:tblGrid>
                <a:gridCol w="7943597"/>
              </a:tblGrid>
              <a:tr h="64002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</a:t>
                      </a:r>
                      <a:r>
                        <a:rPr lang="ru-RU" sz="4000" baseline="0" dirty="0" smtClean="0"/>
                        <a:t> раздел 1793 г.</a:t>
                      </a:r>
                      <a:endParaRPr lang="ru-RU" sz="4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68460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208912" cy="1008112"/>
          </a:xfrm>
        </p:spPr>
        <p:txBody>
          <a:bodyPr/>
          <a:lstStyle/>
          <a:p>
            <a:r>
              <a:rPr lang="ru-RU" dirty="0" smtClean="0"/>
              <a:t>3 раздел 1795 г.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640960" cy="525658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343358"/>
              </p:ext>
            </p:extLst>
          </p:nvPr>
        </p:nvGraphicFramePr>
        <p:xfrm>
          <a:off x="323529" y="1196752"/>
          <a:ext cx="8640960" cy="5642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99742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Пруссия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Россия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Австрия</a:t>
                      </a:r>
                      <a:endParaRPr lang="ru-RU" sz="4000" dirty="0"/>
                    </a:p>
                  </a:txBody>
                  <a:tcPr/>
                </a:tc>
              </a:tr>
              <a:tr h="4645412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Центральная Польша с Варшавой</a:t>
                      </a:r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часть Литвы, Западная Белоруссия</a:t>
                      </a:r>
                      <a:r>
                        <a:rPr lang="ru-RU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Западная Волынь, Курляндия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Юго</a:t>
                      </a:r>
                      <a:r>
                        <a:rPr lang="ru-RU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u-RU" sz="4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запад Польши, Люблин, </a:t>
                      </a:r>
                      <a:r>
                        <a:rPr lang="ru-RU" sz="4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Сандомир</a:t>
                      </a:r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05666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Западное направление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574" y="785794"/>
            <a:ext cx="8229600" cy="5340369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 smtClean="0"/>
              <a:t>Борьба с революционной Францией</a:t>
            </a:r>
          </a:p>
          <a:p>
            <a:pPr algn="just">
              <a:buNone/>
            </a:pPr>
            <a:r>
              <a:rPr lang="ru-RU" sz="2800" dirty="0" smtClean="0"/>
              <a:t>Попытки противодействия французской революции 1786 -1794 </a:t>
            </a:r>
            <a:r>
              <a:rPr lang="ru-RU" sz="2800" dirty="0" err="1" smtClean="0"/>
              <a:t>гг</a:t>
            </a:r>
            <a:r>
              <a:rPr lang="ru-RU" sz="2800" dirty="0" smtClean="0"/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/>
              <a:t>Поддержка Екатерины </a:t>
            </a:r>
            <a:r>
              <a:rPr lang="en-US" sz="2800" dirty="0" smtClean="0"/>
              <a:t>II</a:t>
            </a:r>
            <a:r>
              <a:rPr lang="ru-RU" sz="2800" dirty="0" smtClean="0"/>
              <a:t> французских монархистов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/>
              <a:t>Финансирование военных приготовлений против Франции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/>
              <a:t>Участие России в морской блокаде Франции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/>
              <a:t>Союз с Англией и Австрией о совместной борьбе с французской </a:t>
            </a:r>
            <a:r>
              <a:rPr lang="ru-RU" sz="2800" dirty="0" smtClean="0"/>
              <a:t>революцией</a:t>
            </a:r>
          </a:p>
          <a:p>
            <a:pPr lvl="0" algn="just"/>
            <a:r>
              <a:rPr lang="ru-RU" sz="2800" dirty="0"/>
              <a:t> </a:t>
            </a:r>
            <a:r>
              <a:rPr lang="ru-RU" sz="2800" u="sng" dirty="0"/>
              <a:t>Сохранение завоеваний  в Прибалтике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/>
              <a:t> русско-шведская война 1788-1790</a:t>
            </a:r>
            <a:endParaRPr lang="ru-RU" sz="2800" dirty="0" smtClean="0"/>
          </a:p>
          <a:p>
            <a:pPr algn="just">
              <a:buNone/>
            </a:pPr>
            <a:endParaRPr lang="ru-RU" sz="28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Результаты внешней политики Екатерины </a:t>
            </a:r>
            <a:r>
              <a:rPr lang="en-US" sz="3200" dirty="0" smtClean="0"/>
              <a:t>II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Рост территории России (в ее состав вошли Правобережная Украина и Белоруссия, южная Прибалтика, Северное Причерноморье, множество территорий на Дальнем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Востоке.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увеличилось с 22 миллионов до 36 миллионов человек.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Было начало превращения России из великой европейской в великую мировую державу.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ch_dior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120270"/>
      </p:ext>
    </p:extLst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ctrTitle"/>
          </p:nvPr>
        </p:nvSpPr>
        <p:spPr>
          <a:xfrm>
            <a:off x="685800" y="142875"/>
            <a:ext cx="7772400" cy="6215063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Внешняя политика Екатерины </a:t>
            </a:r>
            <a:r>
              <a:rPr lang="en-US" sz="6000" dirty="0" smtClean="0"/>
              <a:t>II</a:t>
            </a:r>
            <a:endParaRPr lang="ru-RU" sz="60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600" b="1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Основные направления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79512" y="2505075"/>
            <a:ext cx="4318670" cy="368458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позиций и влияния России в Европе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 в разделах Польши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революционной Францией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прибалтийских земель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marL="514350" indent="-514350"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Южное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за выход к Черному морю и обеспечении безопасности южных границ</a:t>
            </a: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турецкие войны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7046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20" cy="5544616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царствование Екатерины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военный флот вырос: 54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стопушечных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корабля, 32 фрегата (44 пушки). В 1785 году начинается формирование Черноморского флота.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58763"/>
      </p:ext>
    </p:extLst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s1.ppt4web.ru/images/3958/64215/640/img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0537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48343"/>
      </p:ext>
    </p:extLst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836712"/>
            <a:ext cx="2949178" cy="503227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 корабль времен Екатерины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fs1.ppt4web.ru/images/3958/64215/640/img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36712"/>
            <a:ext cx="4629150" cy="50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56500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4092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Южное направление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646" y="1057556"/>
            <a:ext cx="7886700" cy="4351338"/>
          </a:xfrm>
        </p:spPr>
        <p:txBody>
          <a:bodyPr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–турецкая война  1768-1774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911885"/>
              </p:ext>
            </p:extLst>
          </p:nvPr>
        </p:nvGraphicFramePr>
        <p:xfrm>
          <a:off x="714347" y="1772817"/>
          <a:ext cx="8143932" cy="405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790"/>
                <a:gridCol w="936913"/>
                <a:gridCol w="3315229"/>
              </a:tblGrid>
              <a:tr h="859868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Победа русской армии и флота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9735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Сражения</a:t>
                      </a:r>
                      <a:r>
                        <a:rPr lang="ru-RU" sz="2800" baseline="0" dirty="0" smtClean="0"/>
                        <a:t> у рек Ларга, </a:t>
                      </a:r>
                      <a:r>
                        <a:rPr lang="ru-RU" sz="2800" baseline="0" dirty="0" err="1" smtClean="0"/>
                        <a:t>Кагул</a:t>
                      </a:r>
                      <a:endParaRPr lang="ru-RU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800" dirty="0" smtClean="0"/>
                        <a:t>1770 г.</a:t>
                      </a:r>
                      <a:endParaRPr lang="ru-RU" sz="2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П.А.Румянцев</a:t>
                      </a:r>
                      <a:endParaRPr lang="ru-RU" sz="2800" dirty="0"/>
                    </a:p>
                  </a:txBody>
                  <a:tcPr/>
                </a:tc>
              </a:tr>
              <a:tr h="159735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Морской бой в Чесменской бухте</a:t>
                      </a:r>
                      <a:endParaRPr lang="ru-RU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Г.А.Спиридов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495</Words>
  <Application>Microsoft Office PowerPoint</Application>
  <PresentationFormat>Экран (4:3)</PresentationFormat>
  <Paragraphs>99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Внешняя политика Екатерины II</vt:lpstr>
      <vt:lpstr>Основные направления</vt:lpstr>
      <vt:lpstr>Презентация PowerPoint</vt:lpstr>
      <vt:lpstr>Презентация PowerPoint</vt:lpstr>
      <vt:lpstr>Презентация PowerPoint</vt:lpstr>
      <vt:lpstr>Южное направление</vt:lpstr>
      <vt:lpstr>Петр Александрович Румянцев (1725 – 1796)</vt:lpstr>
      <vt:lpstr>Генерал-аншеф Алексей Григорьевич Орлов</vt:lpstr>
      <vt:lpstr>Григорий Андреевич Спиридов (1713 – 1790)</vt:lpstr>
      <vt:lpstr>Александр Васильевич  Суворов (1730 – 1800)</vt:lpstr>
      <vt:lpstr>Итоги войны</vt:lpstr>
      <vt:lpstr>Русско – турецкая война 1787 – 1791 гг.</vt:lpstr>
      <vt:lpstr>Александр Васильевич  Суворов (1730 – 1800)</vt:lpstr>
      <vt:lpstr>Григорий Александрович Потемкин (1739-1791) </vt:lpstr>
      <vt:lpstr>Федор Федорович Ушаков (1745-1817) </vt:lpstr>
      <vt:lpstr>Михаил Илларионович Кутузов (1745 – 1813) </vt:lpstr>
      <vt:lpstr>Презентация PowerPoint</vt:lpstr>
      <vt:lpstr>Итоги войны</vt:lpstr>
      <vt:lpstr>Западное направление</vt:lpstr>
      <vt:lpstr>Презентация PowerPoint</vt:lpstr>
      <vt:lpstr>3 раздел 1795 г. </vt:lpstr>
      <vt:lpstr>Западное направление</vt:lpstr>
      <vt:lpstr>Результаты внешней политики Екатерины II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политика Екатерины II</dc:title>
  <dc:creator>User</dc:creator>
  <cp:lastModifiedBy>Nurfat-zver-komp</cp:lastModifiedBy>
  <cp:revision>34</cp:revision>
  <dcterms:created xsi:type="dcterms:W3CDTF">2013-02-11T19:38:35Z</dcterms:created>
  <dcterms:modified xsi:type="dcterms:W3CDTF">2015-01-20T22:54:49Z</dcterms:modified>
</cp:coreProperties>
</file>