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2" r:id="rId3"/>
    <p:sldId id="258" r:id="rId4"/>
    <p:sldId id="256" r:id="rId5"/>
    <p:sldId id="257" r:id="rId6"/>
    <p:sldId id="259" r:id="rId7"/>
    <p:sldId id="265" r:id="rId8"/>
    <p:sldId id="260" r:id="rId9"/>
    <p:sldId id="261" r:id="rId10"/>
    <p:sldId id="266" r:id="rId11"/>
    <p:sldId id="271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E4D8-D3C8-43EA-BDEC-DDAD4E2861F9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E679-B595-451E-9F7E-3C0E835A2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AAC3-4BF1-42EA-ADBF-72B23387FA94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B016-C93F-49F6-A226-2B416DAC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B016-C93F-49F6-A226-2B416DAC06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FEFC26-A30B-40BD-B363-1F4C146A0AB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09CE31-A3C6-4CAC-A03E-BD6D700C0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60;&#1080;&#1079;&#1084;&#1080;&#1085;&#1091;&#1090;&#1082;&#1072;7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Проверка </a:t>
            </a:r>
            <a:r>
              <a:rPr lang="ru-RU" dirty="0" smtClean="0">
                <a:latin typeface="+mn-lt"/>
              </a:rPr>
              <a:t>домашнего</a:t>
            </a:r>
            <a:r>
              <a:rPr lang="ru-RU" dirty="0" smtClean="0"/>
              <a:t> задания</a:t>
            </a:r>
            <a:br>
              <a:rPr lang="ru-RU" dirty="0" smtClean="0"/>
            </a:br>
            <a:r>
              <a:rPr lang="ru-RU" dirty="0" smtClean="0"/>
              <a:t>№28 стр.46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62880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Собери пирамиду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00808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1.2.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3.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4.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5.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6.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7.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636912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Наклей синий круг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3284984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Наклей оранжевый  круг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3861048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Наклей зеленый круг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3651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Наклей желтый круг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4869160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Наклей красный круг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4048" y="21328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Начало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544522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Конец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75656" y="3212976"/>
            <a:ext cx="2592288" cy="2304256"/>
            <a:chOff x="1475656" y="3212976"/>
            <a:chExt cx="2592288" cy="2304256"/>
          </a:xfrm>
        </p:grpSpPr>
        <p:sp>
          <p:nvSpPr>
            <p:cNvPr id="13" name="Овал 12"/>
            <p:cNvSpPr/>
            <p:nvPr/>
          </p:nvSpPr>
          <p:spPr>
            <a:xfrm>
              <a:off x="1475656" y="3212976"/>
              <a:ext cx="259228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763688" y="3429000"/>
              <a:ext cx="2016224" cy="187220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979712" y="3645024"/>
              <a:ext cx="1512168" cy="144016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123728" y="3789040"/>
              <a:ext cx="1224136" cy="11521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339752" y="3933056"/>
              <a:ext cx="864096" cy="7920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на компьютере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79715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Выполни алгоритм и узнай его название.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556792"/>
            <a:ext cx="3001913" cy="285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«Нарисуй 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Начало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Включи компьютер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Открой программу «Графический редактор </a:t>
            </a:r>
            <a:r>
              <a:rPr lang="en-US" dirty="0" smtClean="0"/>
              <a:t>Paint</a:t>
            </a:r>
            <a:r>
              <a:rPr lang="ru-RU" dirty="0" smtClean="0"/>
              <a:t>»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Выбери инструмент «Эллипс»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Выбери желтый цвет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Нарисуй круг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Выбери инструмент «Линия»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Нарисуй по контуру круга прямые линии</a:t>
            </a:r>
          </a:p>
          <a:p>
            <a:pPr marL="880110" indent="-514350">
              <a:buFont typeface="+mj-lt"/>
              <a:buAutoNum type="arabicPeriod"/>
            </a:pPr>
            <a:r>
              <a:rPr lang="ru-RU" dirty="0" smtClean="0"/>
              <a:t>Конец</a:t>
            </a:r>
          </a:p>
          <a:p>
            <a:pPr marL="8801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 rot="20548057">
            <a:off x="3659855" y="1370360"/>
            <a:ext cx="500066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4348837">
            <a:off x="3068252" y="2852962"/>
            <a:ext cx="500066" cy="18316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9628284">
            <a:off x="4711978" y="3834277"/>
            <a:ext cx="500066" cy="1487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3707305">
            <a:off x="5450137" y="1763186"/>
            <a:ext cx="500066" cy="19652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 (318x281, 87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288" y="2090440"/>
            <a:ext cx="3028950" cy="2676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0752" y="50739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Понял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484" y="15019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Удивился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245" y="537547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Научился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637" y="391191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Узнал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Итоги урока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3488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№ 38 стр.34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872"/>
            <a:ext cx="1224136" cy="17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916832"/>
            <a:ext cx="1440159" cy="10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2924944"/>
            <a:ext cx="1080120" cy="10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2132856"/>
            <a:ext cx="1309884" cy="81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2996952"/>
            <a:ext cx="1352234" cy="11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1844824"/>
            <a:ext cx="1080120" cy="9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2924944"/>
            <a:ext cx="1440160" cy="124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50" y="17008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1520" y="4221088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068960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4221088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3140968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4221088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3068960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4149080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3212976"/>
            <a:ext cx="8640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15" idx="3"/>
            <a:endCxn id="16" idx="2"/>
          </p:cNvCxnSpPr>
          <p:nvPr/>
        </p:nvCxnSpPr>
        <p:spPr>
          <a:xfrm flipV="1">
            <a:off x="1115616" y="3933056"/>
            <a:ext cx="576064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2"/>
            <a:endCxn id="17" idx="1"/>
          </p:cNvCxnSpPr>
          <p:nvPr/>
        </p:nvCxnSpPr>
        <p:spPr>
          <a:xfrm>
            <a:off x="1691680" y="3933056"/>
            <a:ext cx="72008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8" idx="2"/>
          </p:cNvCxnSpPr>
          <p:nvPr/>
        </p:nvCxnSpPr>
        <p:spPr>
          <a:xfrm flipV="1">
            <a:off x="3275856" y="4005064"/>
            <a:ext cx="576064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2"/>
            <a:endCxn id="19" idx="1"/>
          </p:cNvCxnSpPr>
          <p:nvPr/>
        </p:nvCxnSpPr>
        <p:spPr>
          <a:xfrm>
            <a:off x="3851920" y="4005064"/>
            <a:ext cx="86409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0" idx="2"/>
          </p:cNvCxnSpPr>
          <p:nvPr/>
        </p:nvCxnSpPr>
        <p:spPr>
          <a:xfrm flipV="1">
            <a:off x="5580112" y="3933056"/>
            <a:ext cx="64807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" idx="2"/>
            <a:endCxn id="21" idx="1"/>
          </p:cNvCxnSpPr>
          <p:nvPr/>
        </p:nvCxnSpPr>
        <p:spPr>
          <a:xfrm>
            <a:off x="6228184" y="3933056"/>
            <a:ext cx="72008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2" idx="2"/>
          </p:cNvCxnSpPr>
          <p:nvPr/>
        </p:nvCxnSpPr>
        <p:spPr>
          <a:xfrm flipV="1">
            <a:off x="7812360" y="4077072"/>
            <a:ext cx="72008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1720" y="548680"/>
            <a:ext cx="5010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Алгоритм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.sinicina\Рабочий стол\2кл, 2ч, 4ур\Отсканировано 24.11.2010 19-45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63355"/>
            <a:ext cx="7346402" cy="64946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5661248"/>
            <a:ext cx="12241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Конец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556792"/>
            <a:ext cx="12241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76872"/>
            <a:ext cx="860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Verdana" pitchFamily="34" charset="0"/>
              </a:rPr>
              <a:t>Алгоритм – это последовательность команд.</a:t>
            </a:r>
            <a:endParaRPr lang="ru-RU" sz="4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Съешь конфету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564904"/>
            <a:ext cx="36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Verdana" pitchFamily="34" charset="0"/>
              </a:rPr>
              <a:t>1. Начало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068960"/>
            <a:ext cx="440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Verdana" pitchFamily="34" charset="0"/>
              </a:rPr>
              <a:t>2. Возьми конфету 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573016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3</a:t>
            </a:r>
            <a:r>
              <a:rPr lang="ru-RU" sz="3200" dirty="0" smtClean="0">
                <a:latin typeface="Verdana" pitchFamily="34" charset="0"/>
              </a:rPr>
              <a:t>. Разверни конфету  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077072"/>
            <a:ext cx="408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4</a:t>
            </a:r>
            <a:r>
              <a:rPr lang="ru-RU" sz="3200" dirty="0" smtClean="0">
                <a:latin typeface="Verdana" pitchFamily="34" charset="0"/>
              </a:rPr>
              <a:t>. Съешь конфету 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653136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5</a:t>
            </a:r>
            <a:r>
              <a:rPr lang="ru-RU" sz="3200" dirty="0" smtClean="0">
                <a:latin typeface="Verdana" pitchFamily="34" charset="0"/>
              </a:rPr>
              <a:t>. Выброси фантик в мусорное</a:t>
            </a:r>
          </a:p>
          <a:p>
            <a:r>
              <a:rPr lang="ru-RU" sz="3200" dirty="0" smtClean="0">
                <a:latin typeface="Verdana" pitchFamily="34" charset="0"/>
              </a:rPr>
              <a:t>    ведро </a:t>
            </a:r>
            <a:endParaRPr lang="ru-RU" sz="32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87727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6</a:t>
            </a:r>
            <a:r>
              <a:rPr lang="ru-RU" sz="3200" dirty="0" smtClean="0">
                <a:latin typeface="Verdana" pitchFamily="34" charset="0"/>
              </a:rPr>
              <a:t>. Конец  </a:t>
            </a:r>
            <a:endParaRPr lang="ru-RU" sz="3200" dirty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15616" y="188640"/>
            <a:ext cx="2254042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.sinicina\Рабочий стол\2кл, 2ч, 4ур\Отсканировано 24.11.2010 19-45 (2)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928934"/>
            <a:ext cx="5572164" cy="3643338"/>
          </a:xfrm>
          <a:prstGeom prst="rect">
            <a:avLst/>
          </a:prstGeom>
          <a:noFill/>
        </p:spPr>
      </p:pic>
      <p:pic>
        <p:nvPicPr>
          <p:cNvPr id="2051" name="Picture 3" descr="C:\Documents and Settings\a.sinicina\Рабочий стол\2кл, 2ч, 4ур\Отсканировано 24.11.2010 19-45 (2)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500042"/>
            <a:ext cx="214314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1143000"/>
          </a:xfrm>
        </p:spPr>
        <p:txBody>
          <a:bodyPr/>
          <a:lstStyle/>
          <a:p>
            <a:pPr algn="ctr"/>
            <a:r>
              <a:rPr lang="ru-RU" dirty="0" err="1" smtClean="0">
                <a:hlinkClick r:id="rId2" action="ppaction://hlinkpres?slideindex=1&amp;slidetitle="/>
              </a:rPr>
              <a:t>Физминутка</a:t>
            </a:r>
            <a:endParaRPr lang="ru-RU" dirty="0">
              <a:hlinkClick r:id="rId2" action="ppaction://hlinkpres?slideindex=1&amp;slidetitle=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700808"/>
            <a:ext cx="5238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.sinicina\Рабочий стол\2кл, 2ч, 4ур\Отсканировано 24.11.2010 19-4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14290"/>
            <a:ext cx="4000528" cy="2643206"/>
          </a:xfrm>
          <a:prstGeom prst="rect">
            <a:avLst/>
          </a:prstGeom>
          <a:noFill/>
        </p:spPr>
      </p:pic>
      <p:pic>
        <p:nvPicPr>
          <p:cNvPr id="5" name="Picture 2" descr="C:\Documents and Settings\a.sinicina\Рабочий стол\2кл, 2ч, 4ур\Отсканировано 24.11.2010 19-45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214686"/>
            <a:ext cx="4214842" cy="328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.sinicina\Рабочий стол\2кл, 2ч, 4ур\Отсканировано 24.11.2010 19-4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496"/>
            <a:ext cx="3429024" cy="1928826"/>
          </a:xfrm>
          <a:prstGeom prst="rect">
            <a:avLst/>
          </a:prstGeom>
          <a:noFill/>
        </p:spPr>
      </p:pic>
      <p:pic>
        <p:nvPicPr>
          <p:cNvPr id="4099" name="Picture 3" descr="C:\Documents and Settings\a.sinicina\Рабочий стол\2кл, 2ч, 4ур\Отсканировано 24.11.2010 19-45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357430"/>
            <a:ext cx="377728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462</TotalTime>
  <Words>130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Проверка домашнего задания №28 стр.46</vt:lpstr>
      <vt:lpstr>Слайд 2</vt:lpstr>
      <vt:lpstr>Слайд 3</vt:lpstr>
      <vt:lpstr>Слайд 4</vt:lpstr>
      <vt:lpstr>Съешь конфету</vt:lpstr>
      <vt:lpstr>Слайд 6</vt:lpstr>
      <vt:lpstr>Физминутка</vt:lpstr>
      <vt:lpstr>Слайд 8</vt:lpstr>
      <vt:lpstr>Слайд 9</vt:lpstr>
      <vt:lpstr>Задание на компьютере</vt:lpstr>
      <vt:lpstr>Алгоритм «Нарисуй …»</vt:lpstr>
      <vt:lpstr>Итоги урока</vt:lpstr>
      <vt:lpstr>Домашнее задание</vt:lpstr>
    </vt:vector>
  </TitlesOfParts>
  <Company>школа№1368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a.sinicina</dc:creator>
  <cp:lastModifiedBy>1</cp:lastModifiedBy>
  <cp:revision>46</cp:revision>
  <dcterms:created xsi:type="dcterms:W3CDTF">2010-11-30T06:16:04Z</dcterms:created>
  <dcterms:modified xsi:type="dcterms:W3CDTF">2014-01-23T17:40:07Z</dcterms:modified>
</cp:coreProperties>
</file>