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FFFFFF"/>
    <a:srgbClr val="00FF00"/>
    <a:srgbClr val="FF00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0686-7C10-45EA-9A87-6776EBABAF73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BB0E-E545-4B44-9657-FCF4ADFBC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05C9-CCE9-4B51-AB39-14EADAA6AEB8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B7D3-D312-4287-80FD-B9DA19F80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9272-723A-455C-B099-D90341585DE2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52D0-2AAD-4B37-883E-571FD24C9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82F0-9842-43E2-82BB-3AF287E5EED0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FC54-A4A4-45B4-9F9E-AA5E76610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791C-C277-419C-8150-B9C7BE606F70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9EBF-2D53-4BBF-8681-C8B1AF9A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B248-DA5B-4A33-91F8-AF652579E5EF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87FA-F48F-46E3-8C4B-704EDD5F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596F-77A2-4F90-9609-9A44A6CF3A05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A044-C9C9-4897-8E0A-8DFB2CC60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BA6F-7604-45EC-9D23-C9BD8D448134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6C14-4B0C-4A19-AC1B-BE8684F10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B4D7-FA29-432F-BBD2-A0D75186083A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F26-CB6A-4472-B0FE-1A06CE8FB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5FAB-23E3-438D-9DBD-31464FE77EBA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9E08-E27D-47AC-AF11-328758C7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DA2B-F98D-47BB-A3D6-F2797BBA665D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585D-EDF2-4694-8B37-E0D596805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94F39-5A5E-40E6-A07A-67B3B1BC8F61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C0D89-5561-427F-9EE9-AB8392A26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r>
              <a:rPr lang="en-US" sz="8800" dirty="0" err="1" smtClean="0">
                <a:solidFill>
                  <a:srgbClr val="000000"/>
                </a:solidFill>
                <a:latin typeface="Impact" pitchFamily="34" charset="0"/>
              </a:rPr>
              <a:t>Fernsehbrücke</a:t>
            </a:r>
            <a:r>
              <a:rPr lang="en-US" sz="8800" dirty="0" smtClean="0">
                <a:solidFill>
                  <a:srgbClr val="000000"/>
                </a:solidFill>
                <a:latin typeface="Impact" pitchFamily="34" charset="0"/>
              </a:rPr>
              <a:t/>
            </a:r>
            <a:br>
              <a:rPr lang="en-US" sz="8800" dirty="0" smtClean="0">
                <a:solidFill>
                  <a:srgbClr val="000000"/>
                </a:solidFill>
                <a:latin typeface="Impact" pitchFamily="34" charset="0"/>
              </a:rPr>
            </a:br>
            <a:r>
              <a:rPr lang="en-US" sz="8800" dirty="0" smtClean="0">
                <a:solidFill>
                  <a:srgbClr val="000000"/>
                </a:solidFill>
                <a:latin typeface="Impact" pitchFamily="34" charset="0"/>
              </a:rPr>
              <a:t>Space Bridge</a:t>
            </a:r>
            <a:br>
              <a:rPr lang="en-US" sz="8800" dirty="0" smtClean="0">
                <a:solidFill>
                  <a:srgbClr val="000000"/>
                </a:solidFill>
                <a:latin typeface="Impact" pitchFamily="34" charset="0"/>
              </a:rPr>
            </a:br>
            <a:r>
              <a:rPr lang="ru-RU" sz="8800" dirty="0" smtClean="0">
                <a:solidFill>
                  <a:srgbClr val="000000"/>
                </a:solidFill>
                <a:latin typeface="Impact" pitchFamily="34" charset="0"/>
              </a:rPr>
              <a:t>Телемост</a:t>
            </a:r>
            <a:endParaRPr lang="ru-RU" sz="8800" dirty="0">
              <a:solidFill>
                <a:srgbClr val="000000"/>
              </a:solidFill>
              <a:latin typeface="Impact" pitchFamily="34" charset="0"/>
            </a:endParaRPr>
          </a:p>
        </p:txBody>
      </p:sp>
      <p:pic>
        <p:nvPicPr>
          <p:cNvPr id="3074" name="Picture 2" descr="F:\Открытый урок Телемост\flag_uk_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97152"/>
            <a:ext cx="43815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40101">
            <a:off x="1605101" y="840766"/>
            <a:ext cx="6662968" cy="2249732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Музыкальная пауза</a:t>
            </a:r>
            <a:endParaRPr lang="ru-RU" sz="5400" dirty="0">
              <a:solidFill>
                <a:srgbClr val="FFFF00"/>
              </a:solidFill>
              <a:latin typeface="Impact" pitchFamily="34" charset="0"/>
              <a:cs typeface="Aharoni" pitchFamily="2" charset="-79"/>
            </a:endParaRPr>
          </a:p>
        </p:txBody>
      </p:sp>
      <p:pic>
        <p:nvPicPr>
          <p:cNvPr id="4098" name="Picture 2" descr="F:\Открытый урок Телемост\636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718298" cy="3352031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MTEhUSExMWFRIXGR4bFhgWFRcbGhcgGxkcGhkaGBgYHSggHRsmHBoXITEhJSkrLi4uGB8zODMsOCgtLisBCgoKDg0OGxAQGzAmICQ0LCw3NDQsLC0wMjEsMCwuNzcsLSwsLCwsLzUsLCw0NCwsLCwsLDAtLCw0NCwsLDQsLP/AABEIAR4AsAMBEQACEQEDEQH/xAAcAAEAAgMBAQEAAAAAAAAAAAAABwgEBQYDAgH/xABJEAACAQMBBQQECQgIBgMAAAABAgMABBESBQYhMUEHE1FhIjJxgQgUI0JSYoKRoSQzcpKisbPBFUNTc4OywtEWJTSjw+FEY3T/xAAbAQEAAwEBAQEAAAAAAAAAAAAAAwQFAgYBB//EADARAQACAQIEAwcEAgMAAAAAAAABAgMEERIhMUEFUbETImFxgZHwQqHR4TLBBhQz/9oADAMBAAIRAxEAPwCcaBQKBQKBQKBQKDhu1Xfv+jIEWJQ93NkRKQSFxjU7Ac8ZAA6k+RoIRk2DtnaR7y4eTB45uHKqP0Yh6o9igVVvrMVO+/yWsejy37bfN1m6+6G0LMq0W0jHjnGEZ4z5FGcAjzxn2VXnxGO1f3WY8Nnvb9nj2kbL2rcRmRrzvo0X0oY0MS4A4kIGIc8zxOeeOgqTFrq3ttaNnGXw+1K71ndGu7W1723lDWUkqyc9MeSG/STiGHkQauzaIjeVCKzadohZLd3tAMlvG1zaXEc+PlFWFtORwyuTnB544kZxxxkwzqcUfqhNGmzT+mXTbE29b3QbuXyyY1oyskiZ5a43AYA4OCRg4OM1NW0WjeJRWrNZ2mNmzr65KBQKBQKBQKBQKBQKBQKDnt6t4Gg0wwqHupASobOiNRgNLJjjpBIAUYLHhwAJEWbNXFXilNhw2y24YcnBs8d538rNNckYMsmCwH0UAGmNPqqAPHJyaxc2ovlnn08m5h01MUco5+b8G0NbmOCOS4kU4ZYQCFPg8jERofJmB8q+4tLkyc4jk+ZdXix8pnm2MOw9oPzS2hHTXK8je9UQKPc5q3Xw7zspW8Sn9Nf3YW24bixVZrp4XtydLvGjoYiR6JYM7BlJ9HIxgsvA5OPmXQcNd6TvLrF4hxW2vG0Nfu7EltZwhwkJ7tS4OlcHGTk9SPGqWaZvkmY5ruGIpjjfkyrfbdtIwRLiF3PJVlQsevAA5rmcV4jeYn7O4y0mdotG/wA2VY8No2ZT843eq+OZi7pmbP1RKIPeR41d8OmeKY7KHiUV4az33SNWsyCgUCgUCgUCgUCgUCgUCgjeeTVeXsjn0lkWMZ+YkcSMo9mXd/8AErH19pnJFWz4dWIxzb4tHtbbVukS3F5I8dk/5mKLInvcc2GCDHb+ByC+RxAID2dNo4rHFfqr6rWzaeGnTzbXc3tb2bK6WiRNaKfRi1Kgi8lyh9EnzGPOr7OSfQc52ixK2zbosCQkfecCQfkyJBgjiDlRxr5Mb8pfYnad4fWzd39mo5EcVu0y82bTLN9p3LP95pFYrG0FrTad5fu+uyhLYzoigSKhkiwAMSRfKRkY+uo92aWiLRMSVtNZiY7PPc7YixqLppO+nmRT3mnSqocMEiTJ0pyJySWOMk4AEeLFXFXaqTLmtltxWdJUqIoFAoFAoFAoFAoFAoFAoOA303e131qVYCK7lWO6j/tBDG8wI8mSMxv4roFR2xVtaLT1hJTLatZrHSVf+0TbzXu0J5icoGKRDosaEhAPDPre1jUiN0+zd5tkrsN7R7YG+IYA90CS5JKSiXoFBAxkHgRgg5ITh2ZbWa62XazuSXKaWJ5sY2aMsfM6M++g/O1K6Eeyb1icAwlfe+EH4sKCEtx+z1bjZ0u0xemCeLWY9BwIzGM/KODqUnxGMAg8eVBM3ZpvOdo7NSaTBlXVHNjkWUc8Dh6SlWxy9I0Gz3EP/LbH/wDLD/CWg3tAoFAoFAoFAoFAoFAoFAoOD2ttQNvBZ22eEdtLJ5apPR+8LGf1qCs23dnNb3M1uwOqKRkOeuliAfYRx99Bg0FwOzrY7WmzbW3cEOseXB5qzkyMp9jMR7qDi/hE7ZEdhHbA+lPICR9SP0j+2Y/xoK7LMwUqGIVsagCcNjlkdcUE8dj7Pb7AvZ8HLPKYh9M90iLj2yDT7qCX9mWghhihHKNFQexVCj91Bk0CgUCgUCgUCgUCgUCgUCgr7t3b/c72iVj8mkkcXkoeFY2J8gzs1B33aN2VQ7Sk+MRydxc4AdtOpZABga1yDqAwNQPIYweGA1243YxDZzLcXMvxiRDmNQmlFI5MQSSxHMcgPOglRmAGTwA5k0EK9o25l1tdBtG3OrBKwQEhdcA9WVSeGt21vg4yjJyK4IcFu/2S7TuJQjwG3jz6ckuAFHXSucufADh5jnQTpJs+CJrDY8OBGn5RIpIyUgYMpOPnPcFGPDB0SUHaUCgUCgUCgUCgUCgUCgUCgUFR+1Vs7Wvf70/gAKCcOyTtEjvYEt55At7GNJDHHfADg655tj1hzyCeXIJFmlVVLMwVQMksQAB4knkKCJd6O1Kynu4rASE2TPpupl4K444jB/si2A7dVyBwOaCW4yMDTjTjhjljpjHSg0+9u9Fvs+Az3D4HzEHryN9FB1PnyHM0EKdle8kt7vA1zKfSljkAUHgigAqi+QAHtOTzNBYWgUCgUCgUCgUCgUCgUCgUCgqZ2uxadsXg+uD+tGrfzoOQXnw50fYiZnaGZebUuJBolmldRyV5HYDHkx4UJiYnaWFR8dFsbfnaNrH3UF3IkY5KSGC/ohwdI9mKDU7U2pNcSGWeV5ZD86RixxzwM8hxPAcBQd/8HyHVtXP0YJG/FV/1UFmKBQKBQKBQKBQKBQKBQKBQKCsfb7Z93tZ3/tYo3+4GP/x0HC2N+UwD6nEcANQz1U4zkc6gy4Ytzjr+dWnofEr4Jilp9znHKI3jfvWdt946xzfF/ZvE2G68m6N511iy1yV3qi8Q0ObSZeHL36T2n4/yxalUSg+3iIAJHBuXng4P418i0TMx5JL4r0rW9o5W6fSdvVM/watnZlu7kj1USJT46iXYfsJ94r6jTzQKBQcltPfFu8aO0gE+glZJHl7uIMODIjBHZ2B4HC6QeGcggV82qx4p2nqs4dLkyxvHRut3NsC6gEoQxtqZHQkEqyOUYZHMZGQeoIPDlU1bRasWjugtWa2ms9mzrpyUCgUCgUCgUCgUEF/CV2dxtLkDhh4mPsw6D8ZPuoIQoO2sCs0CagGGMEHxHA1iZYnFlnbk/UNBbFrtDT2kRaNtp3845MaXd2E8tS+w/wC+akrrckddpUsv/GNFed68VflP8xPq1+0dmwwDUSzsfVUnAPmcccVYw58uado5R5sfxHwrReHUi95m9p6V32j67c9o+Ex5NXPeuw0nGnooAwP0fD+dW64q1neOrBz6/NmrNLTHD5REbRt5eX05z33Wf7FNh/FdlRFhh5yZm+3gJ/2whx4k1IpO7oFBzW/W1HjhWGFis9w3dqw5xrjVLIPAqgIB+myVFmyRjpNkuHFOS8VhzttAkSKiALGgwB0AArz8zNp3l6OIisbQ3W6FyltssXUx0o/eXDHBzpmkaRFA5ltLIoA4k8K9DjrwUiJ7Q83ktx3m0d5ar+ntov8AKhoos8Vt2j1ADossobVrxzK8ATybGTRt4hEX2iOS/Xw6ZpvM83Z7C2mLm3jnClda5Kk5KnkykjgcMCM+VaMTvG8M2Y2naWfX18KBQKBQKBQKDg+23ZHxjZMxAy0JWZfsnD/sM9BVig3G7+0xGSjn0G6+B/2NU9Xp5yRxV6w9J/x/xauktOHLPuW7+U/xP7OjuL6NF1lhjpgg59njWbTFe1uGIe11HiGmwYva3vG3bad9/l5uN2heGVy59w8B0FbWLFGOvDD8z8Q1t9ZnnLf6R5R5fnduuz7do7QvorfB7vOqYjpGvFuPTPBQfFhUiktLt/byWgjjWMySvkRRJgcFxlmY8EjXKgnzAAJIFcZMlcdeKyTHjtktw1aJd77xTqks4mTqsNwzSAfVEkSKx8iy1Urr8cztO63bw/LEb8pddsvaMdxEk0Tao3GQeI5HBBB4hgQQQeIIIPKr0TuoTGzi94Je82i/VYIURfJpWLyD9VYKzPEb/wCNfq1PDaf5W+jW7XiMipbKSGuXEIxzCtkysPMRLIw8wKqaTHx5Y+HNc1mTgxT8eTY7zXYuLhbaP/p7QgyY9V5QMxx+YjUhyPpGPqpq/rs/DXgjrPoz9Bg4rcc9I9WFtK4dQqRANcSnRCp5FyDxb6igF2PRVNZ2DFOW8VaeozRipNnf7E2attbxW6ksIkVdR5tgYLHzJyT5mvQPOM2gUCgUCgUCghnaW+N7LPJLDctFEJGWFFWNkKoxUM4ZSWL41cxgMAMYzW9o/CaZcEXvM7z+zY03h1MmGLWmd5dBbb9W9zazW20CttI8TozHIhkDIQTG59U8fUY6vDVzrM1Wiy6efejl59v6UNRpMmCfejl5qxVUVigUCgsZ2V7NtNkWwe9uIYLy5AZllkVWRPmJpY5HPLcuJwfVFB1O+Oy5WeO8tx3uhCkkQxqdCQwaE8i6kH0TwYNzyBmtqcHta7R1hZ0uo9jfeektNZ3SSosiHUjcjxHkQQeIIOQQeIIINYdqzWeGerfraLRFo6M/cy47q7mt/mTJ36DwdWWObHgDrhOPHUeprX0GSbUms9mN4hjiuSLR3anZs/ema56TzO6nxQYiiI8jFHGffVHW34ss/Dkv6GnDhj482tvmvUnjlTuwg1x64wzyRd6UAlCNwLBVK54he8JwQDXemzUxxO3Xbu41OG+Wa79N+zaxRx28R46Y0BZmYk+LO7MeJJOWJPEkk1Vta2S2885lbrWuOm0cohnbEMdqn9I3uUllGm3hwTIiH0hGkYyWmfAZ8csKOSEnbwYq4Kc/qws+a2fJy+jw2nvleoj3PdwxQRguYXDPK6LxbMiuqI5XOAA4BxxNRRrqzeK1jr3S/wDQvGOb2nbbskSrqiUCgUCgUGLtS7EMMsx4CNGcnyVSx/dQQBsyLTDGp5hFB9oUZ/Gvd6enBirXyiI/Z6/DXgx1r5RBdRO2CjDzVhlHB8ccQfMfca+Za2ttNJ+k9J/PyJL1tbnWf4lozsWNrhA8Eaeiznu3YhtJUYK6VAGWB4c8Vmzosds9YvjiOs8pnntt22iO6h/1KWzVi1IjrPKZ57bdto828fZ8JGDFGR4FF/2rTnT4ZjaaR9oX5w45jaax9oaDeXd+DQJFxFhlDED0cMwXJGQOGc54day/EPD8PBF6+7ziJ8tpnbp9WfrdFi4eKPd5x+87PGx2DaRlZDdAlSCCJEUZHIgg55+BqDH4bo6875N/rER+fVFTQ6WOdr7/AFiHSWJjILR4IJ9JuJLk8SSzcXJz62TnxrY01cMU2wxG359/m08FcUV2xRy/Pv8ANL/ZbKW2ZBk50mVF/RjnkRB7AqqPdXjdRWK5r1jpEz6vL54iuS0R5z6tNexLHf3aLwDd3LjoDIpViB0y0ZJ8yx61h+IV9+JafhtvcmGu29ZSuoe3kMc6hlBBClkcASx6iradQAw2Mgqp6VX02ecVp8pWNVp4zVjzhg7N3kiClGhlt0iPdnWgKR6QMBjGW0LjGGbAIwQcUvgtvvExO/P83KZ6xG0xMbcvzbo6FGBAIIIPEEcj5g1XWYndqt49lyTxMsUzRvpOBhSjHmA6sp4ZA4j8eVS4ckUtEzG6HPinJWYidn1EVRfjdy7mYoNclwy6kBx8moUBEGcDSgAJ8TUmXLkzW4evycYcOPDTi6fNudibAkunSa5UxWysHjhYYeYg5V5x8xAcER8yQC2Maa0NLpIx+9br6M3Vaycnu16ervKuqJQKBQKBQc32jyY2Zd/WjKe6QhD+DV3irFr1rPeYh3jrxXiPOYRHXvnsGg2pd2UOdQXX1WLgxP1tJAB9tZWpzaPDvv18o6/Xb/bPz5dLi336+Uf1/torTedFnV+60R4KnDFmOSDnj4aR95rMxeKUrmi3BtXnHXeee38KGPxCtcsW4do5x5z2/h00W8lq3KYD2hh+8Vs18T0tv1+sNSuv09v1er2vopJoRJGkvxZWDSXCxsUTTlgQxGGGpRk8VUcyOFVtTr8GS1cUX25xO/ltzj4ddvggz6zDeYxxbv18tun7/R+Ribh8nC/1w5XPnp0N/mNXKxmj9NZ+O8x+20+q1EZI/TWfjvt+20+rY1cWEs9maY2Zbeas360jMfxNeDz/APrb5z6vIZv/AEt859Wt3wh7u+hlx6M8RiJ6a4i0ka+0o85/w6y/EKb0i3l/tc8OybXmvn/pj1kNpp9tJ3TLdqD6A0zADOuLPE4HMoTrHXGsD1qlxzxRwT9Pn/aDLHDPtI+vy/r+X3abL7tg1vJohY6miwGjOeJMXEGMnnwJXrpyc0tk3ja0c/Pv9fP1fa4+Gd6Ty8u308vRtSaiSsvczZCz6b+YagTm0RuSJyE2Osj+sD81SoGCWzuaXBGKm89ZYGq1E5b8ukO2q0qlAoFAoFB8u4AJJAAGSScAAcyTQVs7YO0g30htbZiLNDxI4d+wPBj9QH1R1PpHpgI9l2pOw0tNIR4F2/Hjxqe2qzWjabz95TW1GW0bTafuw6gQlB0PZ9s+G42jawXAJheTDAHGrgdIzzwWwDjjgnlQW+hhVFCKoVFACqoAAAGAABwAA6UEf7zdnXEy2GlCeLW7cI28TEwHyTeWCp8F4mtHR+I5NP7vWvl/C7pddfBy618v4cFdrJE2iWCaOTkEaJiWPghUFX+yTXoKeKaa1eLi2+E9f7+japr8Fq8XFt8/z0TTudYNBY2sMgxIkKBx4NpGofrZrx8zMzvLzMzvO8vbeDZC3UDQsSp4Mjr60bqco6+YIHDkRkHgTXNqxaNpK2ms7w4WKaRJPi9ynd3ABPDOiUDnJCx5rxGVPpLnBHInD1Gmtin4N/T6quaNu7LqstFBhXNubmVLJM/K8ZyP6uEeuSehf82vXLEj1TVzR4OO/FPSFHXZ+CnDHWUmIgAAAAAGAByAHICtphvqgUGsuN4bRPXurdMc9U0Y/e1Bhvvts0f/AD7T3XER/c1B+f8AG2z+l1G36Gpv8oNc8dY7w64LeUvFt+7LOA0zH6tndt+IixXM5scfqj7w6jDkn9M/aUS9s/aQ0wFla60gYZmZlZHk+poYBlTxyBq5ch6XVbRbo5tSa8phDldOSgUHcbtdnE9zY3N++Y4YoneIY9KYoCTgfQwDx6ngOuA5bYN73FzBOeUUqP8AqOG/lQXUoFAoFB+McDJ4CgjVbv41O96fUYaLYHpEDnXjxlb0/wBERg+rWPrs3FbgjpHq2tBg4Kcc9Z9H3s2zubp5TbvEkMTaNUkbt3jjPeBSrrhU9Fc4OW1DhprrBoovTity3cajXTS/DWN9mxG6d6xw11BGvUx27M/2S8mkH2q3sqevh+OOszKC3iOSekRDo9g7CitEKx6mdzmSRzqkkOMAu2ByHAAAKOQAq7WsVjavRRte1p3tPNtK6clBibWs++glhyV7yNk1DmNalcjzGaCNdiQoYlzCiSJlJFCKNLodLry5agceIwetefz1tS81mXo8Fq3xxaIe8U8rzPBBaySNGFZiHgRQH1aT6cgYjKMOCn1akw6S2WvFEwizaumG3DMS2UO720JPWNtbjxzJO36uI1B97Vbp4dX9Uqd/Erfpq5Htbii2faaXnmuLufKxhn0JGvDW/dwhAcAgDXq4tnjg1app8VOkKl9Tlv1lA1ToCgUEr9knZabsreXilbQcY0PAz+Z8I/Pr04caCwz2yGMxaQIyunSAAAuMYA6DHCgpXtKzaGaSFvWjdkb2qxU/iKC426t731lbTdZIY2PtZAT+NBtKBQKDkd/73Uq2KHjOCZiOawjg48jISIx5M5Hq1X1Ob2VN469ljS4fa5Np6d2guQ7slrb+jNLnBwCIUXAeUjlhcgAdWZRyJIytLg9rfn0jq19Vn9jTl1nokPZez47eJIIhiNBhep8yT1YnJJ6kk1usBlUCgUCgUHC732Pxe4F2vCCcqlx9STgkMvsbhE3n3XnVHW4OOvHHWPRf0OfgvwT0n1a83nxW5hu84jHyVx4COQjEh/u5Apz0VpKraDLw34J7+q14hi4qccdvRJVa7GVG7Tt4/j+0ZpgcxKe7h8NCEgEeTHU/26DlaBQSL2N7h/0hcd/Mv5HCRrB/rX5iP2ci3lgfOyAs6igAAAADgAOQ8hQftBVDtj2b3G17oAYWRhKvn3ihmP6+ugkns87VrC22db29zI6zRqVYCNmGA7aOI+ppoOysO1XZEpwLxVP/ANiSIP1nUL+NB1djfxTLrhlSVD86N1YfepIoPeSQKCzEBQMknkAOZNBFh2nqEt/IGzOQY0Ay+j1beJV562zq0/TlasbU2nPm4K9uTb01a4MPHbvzdpufsJoEaWbBupsGXByEA9SFD9FATx6sWbrgauLFGOvDDJzZZy34pdDUiIoFAoFAoPC+tEmjeKRQ0bqVdTyIIwR91BG8VsyGWyuPlGjGMsPz0T5EbkdSQGVvrI/TFYeqw+yyb16dYb2kze2x7W6xykvd6Wttk3sLufjFtEEjc+s6Snu4Jc9WUnSx+lGSeDCtbT5Yy0i3dkajDOK817K11MgKDL2Vs+S4mjgiGqSRgijzJxx8AOZPQA0Fwt1dgx2NrFaxerGvE9XY8WY+ZOT5culBtJJAoLMQFAySTgADmSTyFBBfaL20sWa32adKjg1yQCW8REpGAPrnic8AMAkIXurl5HMkjs7scszsWZj4ljxNB5UCgytnbRmgcSQSvE4+dGxU+zI6eVBKu7PaTeX8bbNuAr96MPOMKwiBzKrqBpOpAU1DGNXWoc+T2eOZTafH7TJEdklbmbN+Mut84+RXItE6HmrXBHiRlUHRST87hFpNP7Ou89ZTazUe1tw16Q7qramUCgUCgUGPfX0UKGSaRIoxzaR1VRnllmIFB8bO2nBOuuCaOVORaN1cDyJUnjQR3ZXJunN85JMo+RHHEcJOY1A+kww7Hnk45ACsXWZpvfh7Q3NFgilIt3lqN/t3jd2zBM98gJTHDWOBMZ8iVU/pKprjS5/ZX59Jd6vB7WnLrCA2Ug4PAjnW6wH5QTH8HTd3vJ5r519GEd3ET9Nx6ZHmEwP8SgsBQQJ277/M8jbNt2xGn/UsD67c+6z9FevieHzTkIXoFAoFAoMyy2i0SSonAyqEZuujOWUeTELnyGOpri1ItMTPZ3W81iYjukHsY3/aynW0nf8AI5WwMn8y55MD0Qngw5cdXQ57cLLUCgUCgUCgiua7Wdn2hcEFRqaHVxWCIZwUHR2UambmdWnOABWPq8175PZ16dGzo8NMeP2luvX5MO1sp5JFuw5tJPmCNF7wr0W5LZDg5z3eMKepPGuKaj2PKvP0+n8pMmn9v71+Xr9f4em7EhjT4nIQJoAFHTXGOEcigknSR6J4nDKRUWaN59pHSfXyS4J4Y9nPWPTzbuoVhDvazu4IZhdRjEcxw4HJZOeftDJ9obxrX0ObirwT1j0YuvwcFuOOk+qP6vs9a7sd2SLfZNsMDVKpmY4594crn7Gge6g3O+23RY2M9186NPQB6uxCoCPDUVz5ZoKdzSs7F2JZmJLEnJJJyST1JNB8UHa7C7MNoXNu913YihWNnXvMhpdKlgI0xnjgcWwOOQTQavs/2VDdbQt7a41CGRiraTg50NpwSD87TQTjddhWzWHoyXKHxEiH7wyf7UEd749jF5agyW5+NwjiQq6ZVHnHk6hy9UknwFBGNAoLYdke8JvdmQu5zLHmKQ9SUxgnxJQoT5k0HZ0CgUCgUELbzOtoj20x0pDMjj68He649PiOAiYeI+sM5eXBaM0zHffb5tXDnrOCInttv8vzkzLbYKSr3l2izTOMkONSRZ+ZGp4KBy1AZYjJPhTnLNZ2xztHr812uGLRvkjefT5MGw7mS2Yyy4NtJMFlEnykSpK6oS3E+oqjDZ1ADINSW4ovyjrty7Ty/PkjrwWp70/4zPPvHOf9fdnbEurxsd7EvdHOHY93Lpx6JeEBgCTjhqHP1RyqPJXHH+M8/vH3SYrZZ/yjl9p+39m+1msthcq3SNnHkUGsfitNNaa5azHn6mprFsVony9Fea9A86uvsW3EdvDGBgJGigeAVQB+6gi74R+0NNlbwA4MsxYjxEanI9mp1PuFBXmgmDsK3CW4Y7QuUDQxtphRhwdxzcg81XkPE5+jxCwTLkYPI0FOlHxDaXHP5Lde891L/MLQXFBoP2ghTt53Ej7o7TgUK6kfGFA4OGOBJgfODEA+IOenEIHoJv8Ag1bQOq8tyeBCSKPDBZXP4p91BOlAoFAoFBoN8914toW7RSKveAEwyEcY3+afHTkLleRAr5MbvsTs5PZt53qZZdEikrLGecbr66H2HkeoII4EV57LjnHaay9JhyxkpFoY99sSKWWKUjDRtnhwD9QH8QHCOM8iopXLatZr5lsNbWi3kzridUUu7BUUZLMQAB5k1xETM7QkmYiN5RRv/v8A98r2tsCIzwkkIILeKqp4hfEnieWB11dLo+GeO/XyZGq1vHHBTp5o4rQZq6e712JbW3lXlJEjj7SA/wA6CIfhMxHTYv8ANBmB9rCIj/KaCCqC5W5my1tbG2t1AGiJdWBjLEanPvcsffQbmgqz237O7na85xhZQki+9Qrftq1BYrce/wC/2faTE5ZoU1H6wUBv2gaDeUGl32thJs+8Q/Ot5ceR7tsH3HBoKbUEp/Bzb/mcvnbP/EioLIUCgUCgUCg53b26qzyd/FIYLnGC6qGSQD1RNGSA+OhBVhy1Y4VFlw0yxtaEuLPfFO9Zan/hW/PD4zbL9YW8pPuUzDH3mqseH49+cytz4jk25RDabM3MgjdZZme5mU5VpsaUPjHEoCKR0bBb61WseGmOPdhUy5r5J3tKAO27dw2m0nkUYiuflU8NRPyo9uv0vY4qVEj+gs52EbfFxs1YS2ZbY92w4Z0klozjwxlR/dmg+O37ZJm2WZFGTbyLIcDJ0nKN7hqDHyU0FZqC5+6+0BcWdvOvKSJG9hKjI9oOR7qDaUEDfCV2diW0uQPWR42P6JDIP23+40HZdge0O82SidYZZIz7z3g/ifhQSPQc32j3wh2XeSE4+QdQfOQd2v7TCgqBQTB8G2xJu7mfokIT3yOGH8I0Fg6BQKBQKBQKBQKDiu1rdL+kLFlQZuIvlIfEkD0k+0OHtC+FBVIig6rs23vbZt4s3Ewv6E6jqpPrAfSU8R7xwyaC1gaG6g4FZbeZOnFXRxg+4g0FUu0PcqXZlyY2BaBiTDLjg6+BI4axyI9/Iigk34Pm+KlDsyVsMCXt8n1gctJGPMHLjx1N4UE2UEafCB2f3myu86wyo/ubMePvcfdQcx8GnaH/AFluT9CRR+srn+HQTlQQ58IzeAJbw2Kt6crd5IBj1EyFB8mfiP7s0Ff6CzvYTsA22zVlcYkuW73zCYxGPYVGsfp0EjUCgUCgUCgUCgUCgr925dnxikbaNsnyLnM6qPzbn+s/RY8/BvbwCHaCQezDtLk2a3cyhpbJjkqPWiJ5tHn8V5HnwOchYOK4sNrWxUNFdW7esvVT0yODRv8AcRQRxtfsMCSCbZ920Lq2pFlBOlgcrplTiADjGVJ8zQSpu98a7hReCL4wODNCxKPj5w1KpUnqMf8AoMTfvZ3xjZ13CBktC+kfWC6k/aAoK/dgu0O62sif20ckf4d4PxjA99BYjefeGCxt3ubhtKLyAxqduiIOrH/cnABNBUneveCW/upLqX1nPBc5CKOCoPID7zk9aDfdlm5DbSugGBFpEQZ24jI6RqR85vwGT4ZC1iIAAAAABgAcAAOQAoPqgUCgUCgUCgUCgUHzLGGBVgGUgggjIIPAgg8xQQP2jdjDqzXGzRqQ8Wt8+kvj3RPrL9U8R0znACGp4WRijqVdThlYEEEcwQeINB67P2hLA4khkeKQcmRip9mR08qCSd3+3G/hwtwkd0o6kd3J+sg0/epPnQd1s7t4sHwJYbiJuuAjqPeGDfs0G0btn2Tj87IfLuX/AJjFBXXZu1vil4tzbcRFLqi1g+koJwGAOeK8Dx60HpvTvTdbQl725kLkZ0KOCRg9EUcB048zgZJoNpuBuDc7Tk9AGO3U/KTMPRHiqfSfHQcuGcUFot3NgwWUCW1ummNf1mPVnPVj4+4YAAoNnQKBQKBQKBQKBQKBQKBQaHeXc6yvh+U26O3IOPRkHhh1w2PLOPKgjDbfYChybS7K+CToG/bTGB9k0HHbQ7FtrR+pHFN/dzKP4uig1MvZhtZedlJ7mjP+VjQfKdmm1jysZffpH7zQaTb2wrizl7m5jMUmkNpJU8DnBypI6H7qCW+zbscimihvLyXvI5FV0hjJAwwyO8fgc8eKrjiOZoJws7VIkWONFSNRhVUAKo8ABwFB7UCgUCgUCgUCgUCgUCgUCgUCgUCgUEA/CUsALi0n6vG0Z/w2DD+KaDvuwvaHe7IiXOTC7xn3NrUe5XWgkCgUCgUCgUCgUCgUCgUCgUCgUCgUCgUEUfCMs9Wz4ZQOMc4z5BkYH8QtBqvg035Md5bnkrJIv2gyt/kSgmygUCgUCgUCgUCgUCgUCgUHnPMqKzuwVFBZmJwAAMkk9ABQV2387ZrmeRo7FzBbA4DgfKyfWyfUHgBg+J44AcpsntH2pbtqW9lfjkiZu9B8sSZxnywaCauzftbiv2W2uVWC6PBCCe7lPgueKt9Uk56HPCgk6gUHBduUedjXJ+iYj/3kH86COPg2yfllyvjAD90ij/VQWEoFAoFAoFAoFAoFAoFAoFBGHwgduGDZ6wIcNcvpODg6E9J8e06AfJiOtBWugUH1HIVIZSQwOQQcEEcQQRyNBcjc3ajXNjbXD+vJEjPjlqx6RA8M5oNzQcJ24PjYt0PExD/vxn+VBG/wbIvyy5bwhA+9wf8ATQWDoFAoFAoFAoFAoFAoFAoFBBnwmc5sPDE3/h/9UEH0CgUFwuzyzaHZlnG4IYQoSDzBYasH2ZxQdDQRN8IzaYSxhtwfSmlyR4rGpJ/aaOg13wabAiK8uDyZkjX7AZm/zp91BNVAoFAoFAoFAoFAoFAoFAoI77dN3zdbNaRBmS2bvQBzKgESD3KdX2KCsFAoJN7J+zOW8lS6uUKWSkMAwwbjHEKoP9X4t1HAdSAstQfMkgUFmICgZJJwABxJJPIUFUe1fe4bRvmkjJ+LxDu4c5GQDlnx01Hj44C55UFguyrYBstmQRMMSsO8kGMHVJxwfNV0r9mg66gUCgUCgUCgUCgUCgUCgUH4ygjB4g86Csfa12dPs+VriFS1lI2QQM9ySfzbfVz6p9g58w0G4O8kFjcd5cWkd1GceuAXjwfWj1ejnjyI6DBFBZHYXaNsy6UFLuNGPzJmEbg+GHwD9kkUGZtTfTZ9upaW8gGBnAkVmPsRMsfcKCDO0/tYe+VrW1DRWp9djwebyIHqp5cz18KDz7GNwGvJ1u5kxZxNkZH5515KPFQeLHlwx1OAstQKBQKBQKBQKBQKBQKBQKBQKD4liVlKsAykYIIBBB5gg8xQRpvT2KWNwS9uWtJD0Qaoj/hkjHsUgeVBFu8vZHd2mWM0Dp0IMgY+1dGB95oNFsXcm4uX0RvEDnHpM4H4IaCWN0uwmKNhJfTd8Rx7qLKx5+s5wzDyAXl15UEwW1ukaLHGqoigBVUAKoHIADgBQetAoFAoFAoFAoFB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xMTEhUSExMWFRIXGR4bFhgWFRcbGhcgGxkcGhkaGBgYHSggHRsmHBoXITEhJSkrLi4uGB8zODMsOCgtLisBCgoKDg0OGxAQGzAmICQ0LCw3NDQsLC0wMjEsMCwuNzcsLSwsLCwsLzUsLCw0NCwsLCwsLDAtLCw0NCwsLDQsLP/AABEIAR4AsAMBEQACEQEDEQH/xAAcAAEAAgMBAQEAAAAAAAAAAAAABwgEBQYDAgH/xABJEAACAQMBBQQECQgIBgMAAAABAgMABBESBQYhMUEHE1FhIjJxgQgUI0JSYoKRoSQzcpKisbPBFUNTc4OywtEWJTSjw+FEY3T/xAAbAQEAAwEBAQEAAAAAAAAAAAAAAwQFAgYBB//EADARAQACAQIEAwcEAgMAAAAAAAABAgMEERIhMUEFUbETImFxgZHwQqHR4TLBBhQz/9oADAMBAAIRAxEAPwCcaBQKBQKBQKBQKDhu1Xfv+jIEWJQ93NkRKQSFxjU7Ac8ZAA6k+RoIRk2DtnaR7y4eTB45uHKqP0Yh6o9igVVvrMVO+/yWsejy37bfN1m6+6G0LMq0W0jHjnGEZ4z5FGcAjzxn2VXnxGO1f3WY8Nnvb9nj2kbL2rcRmRrzvo0X0oY0MS4A4kIGIc8zxOeeOgqTFrq3ttaNnGXw+1K71ndGu7W1723lDWUkqyc9MeSG/STiGHkQauzaIjeVCKzadohZLd3tAMlvG1zaXEc+PlFWFtORwyuTnB544kZxxxkwzqcUfqhNGmzT+mXTbE29b3QbuXyyY1oyskiZ5a43AYA4OCRg4OM1NW0WjeJRWrNZ2mNmzr65KBQKBQKBQKBQKBQKBQKDnt6t4Gg0wwqHupASobOiNRgNLJjjpBIAUYLHhwAJEWbNXFXilNhw2y24YcnBs8d538rNNckYMsmCwH0UAGmNPqqAPHJyaxc2ovlnn08m5h01MUco5+b8G0NbmOCOS4kU4ZYQCFPg8jERofJmB8q+4tLkyc4jk+ZdXix8pnm2MOw9oPzS2hHTXK8je9UQKPc5q3Xw7zspW8Sn9Nf3YW24bixVZrp4XtydLvGjoYiR6JYM7BlJ9HIxgsvA5OPmXQcNd6TvLrF4hxW2vG0Nfu7EltZwhwkJ7tS4OlcHGTk9SPGqWaZvkmY5ruGIpjjfkyrfbdtIwRLiF3PJVlQsevAA5rmcV4jeYn7O4y0mdotG/wA2VY8No2ZT843eq+OZi7pmbP1RKIPeR41d8OmeKY7KHiUV4az33SNWsyCgUCgUCgUCgUCgUCgUCgjeeTVeXsjn0lkWMZ+YkcSMo9mXd/8AErH19pnJFWz4dWIxzb4tHtbbVukS3F5I8dk/5mKLInvcc2GCDHb+ByC+RxAID2dNo4rHFfqr6rWzaeGnTzbXc3tb2bK6WiRNaKfRi1Kgi8lyh9EnzGPOr7OSfQc52ixK2zbosCQkfecCQfkyJBgjiDlRxr5Mb8pfYnad4fWzd39mo5EcVu0y82bTLN9p3LP95pFYrG0FrTad5fu+uyhLYzoigSKhkiwAMSRfKRkY+uo92aWiLRMSVtNZiY7PPc7YixqLppO+nmRT3mnSqocMEiTJ0pyJySWOMk4AEeLFXFXaqTLmtltxWdJUqIoFAoFAoFAoFAoFAoFAoOA303e131qVYCK7lWO6j/tBDG8wI8mSMxv4roFR2xVtaLT1hJTLatZrHSVf+0TbzXu0J5icoGKRDosaEhAPDPre1jUiN0+zd5tkrsN7R7YG+IYA90CS5JKSiXoFBAxkHgRgg5ITh2ZbWa62XazuSXKaWJ5sY2aMsfM6M++g/O1K6Eeyb1icAwlfe+EH4sKCEtx+z1bjZ0u0xemCeLWY9BwIzGM/KODqUnxGMAg8eVBM3ZpvOdo7NSaTBlXVHNjkWUc8Dh6SlWxy9I0Gz3EP/LbH/wDLD/CWg3tAoFAoFAoFAoFAoFAoFAoOD2ttQNvBZ22eEdtLJ5apPR+8LGf1qCs23dnNb3M1uwOqKRkOeuliAfYRx99Bg0FwOzrY7WmzbW3cEOseXB5qzkyMp9jMR7qDi/hE7ZEdhHbA+lPICR9SP0j+2Y/xoK7LMwUqGIVsagCcNjlkdcUE8dj7Pb7AvZ8HLPKYh9M90iLj2yDT7qCX9mWghhihHKNFQexVCj91Bk0CgUCgUCgUCgUCgUCgUCgr7t3b/c72iVj8mkkcXkoeFY2J8gzs1B33aN2VQ7Sk+MRydxc4AdtOpZABga1yDqAwNQPIYweGA1243YxDZzLcXMvxiRDmNQmlFI5MQSSxHMcgPOglRmAGTwA5k0EK9o25l1tdBtG3OrBKwQEhdcA9WVSeGt21vg4yjJyK4IcFu/2S7TuJQjwG3jz6ckuAFHXSucufADh5jnQTpJs+CJrDY8OBGn5RIpIyUgYMpOPnPcFGPDB0SUHaUCgUCgUCgUCgUCgUCgUCgUFR+1Vs7Wvf70/gAKCcOyTtEjvYEt55At7GNJDHHfADg655tj1hzyCeXIJFmlVVLMwVQMksQAB4knkKCJd6O1Kynu4rASE2TPpupl4K444jB/si2A7dVyBwOaCW4yMDTjTjhjljpjHSg0+9u9Fvs+Az3D4HzEHryN9FB1PnyHM0EKdle8kt7vA1zKfSljkAUHgigAqi+QAHtOTzNBYWgUCgUCgUCgUCgUCgUCgUCgqZ2uxadsXg+uD+tGrfzoOQXnw50fYiZnaGZebUuJBolmldRyV5HYDHkx4UJiYnaWFR8dFsbfnaNrH3UF3IkY5KSGC/ohwdI9mKDU7U2pNcSGWeV5ZD86RixxzwM8hxPAcBQd/8HyHVtXP0YJG/FV/1UFmKBQKBQKBQKBQKBQKBQKBQKCsfb7Z93tZ3/tYo3+4GP/x0HC2N+UwD6nEcANQz1U4zkc6gy4Ytzjr+dWnofEr4Jilp9znHKI3jfvWdt946xzfF/ZvE2G68m6N511iy1yV3qi8Q0ObSZeHL36T2n4/yxalUSg+3iIAJHBuXng4P418i0TMx5JL4r0rW9o5W6fSdvVM/watnZlu7kj1USJT46iXYfsJ94r6jTzQKBQcltPfFu8aO0gE+glZJHl7uIMODIjBHZ2B4HC6QeGcggV82qx4p2nqs4dLkyxvHRut3NsC6gEoQxtqZHQkEqyOUYZHMZGQeoIPDlU1bRasWjugtWa2ms9mzrpyUCgUCgUCgUCgUEF/CV2dxtLkDhh4mPsw6D8ZPuoIQoO2sCs0CagGGMEHxHA1iZYnFlnbk/UNBbFrtDT2kRaNtp3845MaXd2E8tS+w/wC+akrrckddpUsv/GNFed68VflP8xPq1+0dmwwDUSzsfVUnAPmcccVYw58uado5R5sfxHwrReHUi95m9p6V32j67c9o+Ex5NXPeuw0nGnooAwP0fD+dW64q1neOrBz6/NmrNLTHD5REbRt5eX05z33Wf7FNh/FdlRFhh5yZm+3gJ/2whx4k1IpO7oFBzW/W1HjhWGFis9w3dqw5xrjVLIPAqgIB+myVFmyRjpNkuHFOS8VhzttAkSKiALGgwB0AArz8zNp3l6OIisbQ3W6FyltssXUx0o/eXDHBzpmkaRFA5ltLIoA4k8K9DjrwUiJ7Q83ktx3m0d5ar+ntov8AKhoos8Vt2j1ADossobVrxzK8ATybGTRt4hEX2iOS/Xw6ZpvM83Z7C2mLm3jnClda5Kk5KnkykjgcMCM+VaMTvG8M2Y2naWfX18KBQKBQKBQKDg+23ZHxjZMxAy0JWZfsnD/sM9BVig3G7+0xGSjn0G6+B/2NU9Xp5yRxV6w9J/x/xauktOHLPuW7+U/xP7OjuL6NF1lhjpgg59njWbTFe1uGIe11HiGmwYva3vG3bad9/l5uN2heGVy59w8B0FbWLFGOvDD8z8Q1t9ZnnLf6R5R5fnduuz7do7QvorfB7vOqYjpGvFuPTPBQfFhUiktLt/byWgjjWMySvkRRJgcFxlmY8EjXKgnzAAJIFcZMlcdeKyTHjtktw1aJd77xTqks4mTqsNwzSAfVEkSKx8iy1Urr8cztO63bw/LEb8pddsvaMdxEk0Tao3GQeI5HBBB4hgQQQeIIIPKr0TuoTGzi94Je82i/VYIURfJpWLyD9VYKzPEb/wCNfq1PDaf5W+jW7XiMipbKSGuXEIxzCtkysPMRLIw8wKqaTHx5Y+HNc1mTgxT8eTY7zXYuLhbaP/p7QgyY9V5QMxx+YjUhyPpGPqpq/rs/DXgjrPoz9Bg4rcc9I9WFtK4dQqRANcSnRCp5FyDxb6igF2PRVNZ2DFOW8VaeozRipNnf7E2attbxW6ksIkVdR5tgYLHzJyT5mvQPOM2gUCgUCgUCghnaW+N7LPJLDctFEJGWFFWNkKoxUM4ZSWL41cxgMAMYzW9o/CaZcEXvM7z+zY03h1MmGLWmd5dBbb9W9zazW20CttI8TozHIhkDIQTG59U8fUY6vDVzrM1Wiy6efejl59v6UNRpMmCfejl5qxVUVigUCgsZ2V7NtNkWwe9uIYLy5AZllkVWRPmJpY5HPLcuJwfVFB1O+Oy5WeO8tx3uhCkkQxqdCQwaE8i6kH0TwYNzyBmtqcHta7R1hZ0uo9jfeektNZ3SSosiHUjcjxHkQQeIIOQQeIIINYdqzWeGerfraLRFo6M/cy47q7mt/mTJ36DwdWWObHgDrhOPHUeprX0GSbUms9mN4hjiuSLR3anZs/ema56TzO6nxQYiiI8jFHGffVHW34ss/Dkv6GnDhj482tvmvUnjlTuwg1x64wzyRd6UAlCNwLBVK54he8JwQDXemzUxxO3Xbu41OG+Wa79N+zaxRx28R46Y0BZmYk+LO7MeJJOWJPEkk1Vta2S2885lbrWuOm0cohnbEMdqn9I3uUllGm3hwTIiH0hGkYyWmfAZ8csKOSEnbwYq4Kc/qws+a2fJy+jw2nvleoj3PdwxQRguYXDPK6LxbMiuqI5XOAA4BxxNRRrqzeK1jr3S/wDQvGOb2nbbskSrqiUCgUCgUGLtS7EMMsx4CNGcnyVSx/dQQBsyLTDGp5hFB9oUZ/Gvd6enBirXyiI/Z6/DXgx1r5RBdRO2CjDzVhlHB8ccQfMfca+Za2ttNJ+k9J/PyJL1tbnWf4lozsWNrhA8Eaeiznu3YhtJUYK6VAGWB4c8Vmzosds9YvjiOs8pnntt22iO6h/1KWzVi1IjrPKZ57bdto828fZ8JGDFGR4FF/2rTnT4ZjaaR9oX5w45jaax9oaDeXd+DQJFxFhlDED0cMwXJGQOGc54day/EPD8PBF6+7ziJ8tpnbp9WfrdFi4eKPd5x+87PGx2DaRlZDdAlSCCJEUZHIgg55+BqDH4bo6875N/rER+fVFTQ6WOdr7/AFiHSWJjILR4IJ9JuJLk8SSzcXJz62TnxrY01cMU2wxG359/m08FcUV2xRy/Pv8ANL/ZbKW2ZBk50mVF/RjnkRB7AqqPdXjdRWK5r1jpEz6vL54iuS0R5z6tNexLHf3aLwDd3LjoDIpViB0y0ZJ8yx61h+IV9+JafhtvcmGu29ZSuoe3kMc6hlBBClkcASx6iradQAw2Mgqp6VX02ecVp8pWNVp4zVjzhg7N3kiClGhlt0iPdnWgKR6QMBjGW0LjGGbAIwQcUvgtvvExO/P83KZ6xG0xMbcvzbo6FGBAIIIPEEcj5g1XWYndqt49lyTxMsUzRvpOBhSjHmA6sp4ZA4j8eVS4ckUtEzG6HPinJWYidn1EVRfjdy7mYoNclwy6kBx8moUBEGcDSgAJ8TUmXLkzW4evycYcOPDTi6fNudibAkunSa5UxWysHjhYYeYg5V5x8xAcER8yQC2Maa0NLpIx+9br6M3Vaycnu16ervKuqJQKBQKBQc32jyY2Zd/WjKe6QhD+DV3irFr1rPeYh3jrxXiPOYRHXvnsGg2pd2UOdQXX1WLgxP1tJAB9tZWpzaPDvv18o6/Xb/bPz5dLi336+Uf1/torTedFnV+60R4KnDFmOSDnj4aR95rMxeKUrmi3BtXnHXeee38KGPxCtcsW4do5x5z2/h00W8lq3KYD2hh+8Vs18T0tv1+sNSuv09v1er2vopJoRJGkvxZWDSXCxsUTTlgQxGGGpRk8VUcyOFVtTr8GS1cUX25xO/ltzj4ddvggz6zDeYxxbv18tun7/R+Ribh8nC/1w5XPnp0N/mNXKxmj9NZ+O8x+20+q1EZI/TWfjvt+20+rY1cWEs9maY2Zbeas360jMfxNeDz/APrb5z6vIZv/AEt859Wt3wh7u+hlx6M8RiJ6a4i0ka+0o85/w6y/EKb0i3l/tc8OybXmvn/pj1kNpp9tJ3TLdqD6A0zADOuLPE4HMoTrHXGsD1qlxzxRwT9Pn/aDLHDPtI+vy/r+X3abL7tg1vJohY6miwGjOeJMXEGMnnwJXrpyc0tk3ja0c/Pv9fP1fa4+Gd6Ty8u308vRtSaiSsvczZCz6b+YagTm0RuSJyE2Osj+sD81SoGCWzuaXBGKm89ZYGq1E5b8ukO2q0qlAoFAoFB8u4AJJAAGSScAAcyTQVs7YO0g30htbZiLNDxI4d+wPBj9QH1R1PpHpgI9l2pOw0tNIR4F2/Hjxqe2qzWjabz95TW1GW0bTafuw6gQlB0PZ9s+G42jawXAJheTDAHGrgdIzzwWwDjjgnlQW+hhVFCKoVFACqoAAAGAABwAA6UEf7zdnXEy2GlCeLW7cI28TEwHyTeWCp8F4mtHR+I5NP7vWvl/C7pddfBy618v4cFdrJE2iWCaOTkEaJiWPghUFX+yTXoKeKaa1eLi2+E9f7+japr8Fq8XFt8/z0TTudYNBY2sMgxIkKBx4NpGofrZrx8zMzvLzMzvO8vbeDZC3UDQsSp4Mjr60bqco6+YIHDkRkHgTXNqxaNpK2ms7w4WKaRJPi9ynd3ABPDOiUDnJCx5rxGVPpLnBHInD1Gmtin4N/T6quaNu7LqstFBhXNubmVLJM/K8ZyP6uEeuSehf82vXLEj1TVzR4OO/FPSFHXZ+CnDHWUmIgAAAAAGAByAHICtphvqgUGsuN4bRPXurdMc9U0Y/e1Bhvvts0f/AD7T3XER/c1B+f8AG2z+l1G36Gpv8oNc8dY7w64LeUvFt+7LOA0zH6tndt+IixXM5scfqj7w6jDkn9M/aUS9s/aQ0wFla60gYZmZlZHk+poYBlTxyBq5ch6XVbRbo5tSa8phDldOSgUHcbtdnE9zY3N++Y4YoneIY9KYoCTgfQwDx6ngOuA5bYN73FzBOeUUqP8AqOG/lQXUoFAoFB+McDJ4CgjVbv41O96fUYaLYHpEDnXjxlb0/wBERg+rWPrs3FbgjpHq2tBg4Kcc9Z9H3s2zubp5TbvEkMTaNUkbt3jjPeBSrrhU9Fc4OW1DhprrBoovTity3cajXTS/DWN9mxG6d6xw11BGvUx27M/2S8mkH2q3sqevh+OOszKC3iOSekRDo9g7CitEKx6mdzmSRzqkkOMAu2ByHAAAKOQAq7WsVjavRRte1p3tPNtK6clBibWs++glhyV7yNk1DmNalcjzGaCNdiQoYlzCiSJlJFCKNLodLry5agceIwetefz1tS81mXo8Fq3xxaIe8U8rzPBBaySNGFZiHgRQH1aT6cgYjKMOCn1akw6S2WvFEwizaumG3DMS2UO720JPWNtbjxzJO36uI1B97Vbp4dX9Uqd/Erfpq5Htbii2faaXnmuLufKxhn0JGvDW/dwhAcAgDXq4tnjg1app8VOkKl9Tlv1lA1ToCgUEr9knZabsreXilbQcY0PAz+Z8I/Pr04caCwz2yGMxaQIyunSAAAuMYA6DHCgpXtKzaGaSFvWjdkb2qxU/iKC426t731lbTdZIY2PtZAT+NBtKBQKDkd/73Uq2KHjOCZiOawjg48jISIx5M5Hq1X1Ob2VN469ljS4fa5Np6d2guQ7slrb+jNLnBwCIUXAeUjlhcgAdWZRyJIytLg9rfn0jq19Vn9jTl1nokPZez47eJIIhiNBhep8yT1YnJJ6kk1usBlUCgUCgUHC732Pxe4F2vCCcqlx9STgkMvsbhE3n3XnVHW4OOvHHWPRf0OfgvwT0n1a83nxW5hu84jHyVx4COQjEh/u5Apz0VpKraDLw34J7+q14hi4qccdvRJVa7GVG7Tt4/j+0ZpgcxKe7h8NCEgEeTHU/26DlaBQSL2N7h/0hcd/Mv5HCRrB/rX5iP2ci3lgfOyAs6igAAAADgAOQ8hQftBVDtj2b3G17oAYWRhKvn3ihmP6+ugkns87VrC22db29zI6zRqVYCNmGA7aOI+ppoOysO1XZEpwLxVP/ANiSIP1nUL+NB1djfxTLrhlSVD86N1YfepIoPeSQKCzEBQMknkAOZNBFh2nqEt/IGzOQY0Ay+j1beJV562zq0/TlasbU2nPm4K9uTb01a4MPHbvzdpufsJoEaWbBupsGXByEA9SFD9FATx6sWbrgauLFGOvDDJzZZy34pdDUiIoFAoFAoPC+tEmjeKRQ0bqVdTyIIwR91BG8VsyGWyuPlGjGMsPz0T5EbkdSQGVvrI/TFYeqw+yyb16dYb2kze2x7W6xykvd6Wttk3sLufjFtEEjc+s6Snu4Jc9WUnSx+lGSeDCtbT5Yy0i3dkajDOK817K11MgKDL2Vs+S4mjgiGqSRgijzJxx8AOZPQA0Fwt1dgx2NrFaxerGvE9XY8WY+ZOT5culBtJJAoLMQFAySTgADmSTyFBBfaL20sWa32adKjg1yQCW8REpGAPrnic8AMAkIXurl5HMkjs7scszsWZj4ljxNB5UCgytnbRmgcSQSvE4+dGxU+zI6eVBKu7PaTeX8bbNuAr96MPOMKwiBzKrqBpOpAU1DGNXWoc+T2eOZTafH7TJEdklbmbN+Mut84+RXItE6HmrXBHiRlUHRST87hFpNP7Ou89ZTazUe1tw16Q7qramUCgUCgUGPfX0UKGSaRIoxzaR1VRnllmIFB8bO2nBOuuCaOVORaN1cDyJUnjQR3ZXJunN85JMo+RHHEcJOY1A+kww7Hnk45ACsXWZpvfh7Q3NFgilIt3lqN/t3jd2zBM98gJTHDWOBMZ8iVU/pKprjS5/ZX59Jd6vB7WnLrCA2Ug4PAjnW6wH5QTH8HTd3vJ5r519GEd3ET9Nx6ZHmEwP8SgsBQQJ277/M8jbNt2xGn/UsD67c+6z9FevieHzTkIXoFAoFAoMyy2i0SSonAyqEZuujOWUeTELnyGOpri1ItMTPZ3W81iYjukHsY3/aynW0nf8AI5WwMn8y55MD0Qngw5cdXQ57cLLUCgUCgUCgiua7Wdn2hcEFRqaHVxWCIZwUHR2UambmdWnOABWPq8175PZ16dGzo8NMeP2luvX5MO1sp5JFuw5tJPmCNF7wr0W5LZDg5z3eMKepPGuKaj2PKvP0+n8pMmn9v71+Xr9f4em7EhjT4nIQJoAFHTXGOEcigknSR6J4nDKRUWaN59pHSfXyS4J4Y9nPWPTzbuoVhDvazu4IZhdRjEcxw4HJZOeftDJ9obxrX0ObirwT1j0YuvwcFuOOk+qP6vs9a7sd2SLfZNsMDVKpmY4594crn7Gge6g3O+23RY2M9186NPQB6uxCoCPDUVz5ZoKdzSs7F2JZmJLEnJJJyST1JNB8UHa7C7MNoXNu913YihWNnXvMhpdKlgI0xnjgcWwOOQTQavs/2VDdbQt7a41CGRiraTg50NpwSD87TQTjddhWzWHoyXKHxEiH7wyf7UEd749jF5agyW5+NwjiQq6ZVHnHk6hy9UknwFBGNAoLYdke8JvdmQu5zLHmKQ9SUxgnxJQoT5k0HZ0CgUCgUELbzOtoj20x0pDMjj68He649PiOAiYeI+sM5eXBaM0zHffb5tXDnrOCInttv8vzkzLbYKSr3l2izTOMkONSRZ+ZGp4KBy1AZYjJPhTnLNZ2xztHr812uGLRvkjefT5MGw7mS2Yyy4NtJMFlEnykSpK6oS3E+oqjDZ1ADINSW4ovyjrty7Ty/PkjrwWp70/4zPPvHOf9fdnbEurxsd7EvdHOHY93Lpx6JeEBgCTjhqHP1RyqPJXHH+M8/vH3SYrZZ/yjl9p+39m+1msthcq3SNnHkUGsfitNNaa5azHn6mprFsVony9Fea9A86uvsW3EdvDGBgJGigeAVQB+6gi74R+0NNlbwA4MsxYjxEanI9mp1PuFBXmgmDsK3CW4Y7QuUDQxtphRhwdxzcg81XkPE5+jxCwTLkYPI0FOlHxDaXHP5Lde891L/MLQXFBoP2ghTt53Ej7o7TgUK6kfGFA4OGOBJgfODEA+IOenEIHoJv8Ag1bQOq8tyeBCSKPDBZXP4p91BOlAoFAoFBoN8914toW7RSKveAEwyEcY3+afHTkLleRAr5MbvsTs5PZt53qZZdEikrLGecbr66H2HkeoII4EV57LjnHaay9JhyxkpFoY99sSKWWKUjDRtnhwD9QH8QHCOM8iopXLatZr5lsNbWi3kzridUUu7BUUZLMQAB5k1xETM7QkmYiN5RRv/v8A98r2tsCIzwkkIILeKqp4hfEnieWB11dLo+GeO/XyZGq1vHHBTp5o4rQZq6e712JbW3lXlJEjj7SA/wA6CIfhMxHTYv8ANBmB9rCIj/KaCCqC5W5my1tbG2t1AGiJdWBjLEanPvcsffQbmgqz237O7na85xhZQki+9Qrftq1BYrce/wC/2faTE5ZoU1H6wUBv2gaDeUGl32thJs+8Q/Ot5ceR7tsH3HBoKbUEp/Bzb/mcvnbP/EioLIUCgUCgUCg53b26qzyd/FIYLnGC6qGSQD1RNGSA+OhBVhy1Y4VFlw0yxtaEuLPfFO9Zan/hW/PD4zbL9YW8pPuUzDH3mqseH49+cytz4jk25RDabM3MgjdZZme5mU5VpsaUPjHEoCKR0bBb61WseGmOPdhUy5r5J3tKAO27dw2m0nkUYiuflU8NRPyo9uv0vY4qVEj+gs52EbfFxs1YS2ZbY92w4Z0klozjwxlR/dmg+O37ZJm2WZFGTbyLIcDJ0nKN7hqDHyU0FZqC5+6+0BcWdvOvKSJG9hKjI9oOR7qDaUEDfCV2diW0uQPWR42P6JDIP23+40HZdge0O82SidYZZIz7z3g/ifhQSPQc32j3wh2XeSE4+QdQfOQd2v7TCgqBQTB8G2xJu7mfokIT3yOGH8I0Fg6BQKBQKBQKBQKDiu1rdL+kLFlQZuIvlIfEkD0k+0OHtC+FBVIig6rs23vbZt4s3Ewv6E6jqpPrAfSU8R7xwyaC1gaG6g4FZbeZOnFXRxg+4g0FUu0PcqXZlyY2BaBiTDLjg6+BI4axyI9/Iigk34Pm+KlDsyVsMCXt8n1gctJGPMHLjx1N4UE2UEafCB2f3myu86wyo/ubMePvcfdQcx8GnaH/AFluT9CRR+srn+HQTlQQ58IzeAJbw2Kt6crd5IBj1EyFB8mfiP7s0Ff6CzvYTsA22zVlcYkuW73zCYxGPYVGsfp0EjUCgUCgUCgUCgUCgr925dnxikbaNsnyLnM6qPzbn+s/RY8/BvbwCHaCQezDtLk2a3cyhpbJjkqPWiJ5tHn8V5HnwOchYOK4sNrWxUNFdW7esvVT0yODRv8AcRQRxtfsMCSCbZ920Lq2pFlBOlgcrplTiADjGVJ8zQSpu98a7hReCL4wODNCxKPj5w1KpUnqMf8AoMTfvZ3xjZ13CBktC+kfWC6k/aAoK/dgu0O62sif20ckf4d4PxjA99BYjefeGCxt3ubhtKLyAxqduiIOrH/cnABNBUneveCW/upLqX1nPBc5CKOCoPID7zk9aDfdlm5DbSugGBFpEQZ24jI6RqR85vwGT4ZC1iIAAAAABgAcAAOQAoPqgUCgUCgUCgUCgUHzLGGBVgGUgggjIIPAgg8xQQP2jdjDqzXGzRqQ8Wt8+kvj3RPrL9U8R0znACGp4WRijqVdThlYEEEcwQeINB67P2hLA4khkeKQcmRip9mR08qCSd3+3G/hwtwkd0o6kd3J+sg0/epPnQd1s7t4sHwJYbiJuuAjqPeGDfs0G0btn2Tj87IfLuX/AJjFBXXZu1vil4tzbcRFLqi1g+koJwGAOeK8Dx60HpvTvTdbQl725kLkZ0KOCRg9EUcB048zgZJoNpuBuDc7Tk9AGO3U/KTMPRHiqfSfHQcuGcUFot3NgwWUCW1ummNf1mPVnPVj4+4YAAoNnQKBQKBQKBQKBQKBQKBQaHeXc6yvh+U26O3IOPRkHhh1w2PLOPKgjDbfYChybS7K+CToG/bTGB9k0HHbQ7FtrR+pHFN/dzKP4uig1MvZhtZedlJ7mjP+VjQfKdmm1jysZffpH7zQaTb2wrizl7m5jMUmkNpJU8DnBypI6H7qCW+zbscimihvLyXvI5FV0hjJAwwyO8fgc8eKrjiOZoJws7VIkWONFSNRhVUAKo8ABwFB7UCgUCgUCgUCgUCgUCgUCgUCgUCgUEA/CUsALi0n6vG0Z/w2DD+KaDvuwvaHe7IiXOTC7xn3NrUe5XWgkCgUCgUCgUCgUCgUCgUCgUCgUCgUCgUEUfCMs9Wz4ZQOMc4z5BkYH8QtBqvg035Md5bnkrJIv2gyt/kSgmygUCgUCgUCgUCgUCgUCgUHnPMqKzuwVFBZmJwAAMkk9ABQV2387ZrmeRo7FzBbA4DgfKyfWyfUHgBg+J44AcpsntH2pbtqW9lfjkiZu9B8sSZxnywaCauzftbiv2W2uVWC6PBCCe7lPgueKt9Uk56HPCgk6gUHBduUedjXJ+iYj/3kH86COPg2yfllyvjAD90ij/VQWEoFAoFAoFAoFAoFAoFAoFBGHwgduGDZ6wIcNcvpODg6E9J8e06AfJiOtBWugUH1HIVIZSQwOQQcEEcQQRyNBcjc3ajXNjbXD+vJEjPjlqx6RA8M5oNzQcJ24PjYt0PExD/vxn+VBG/wbIvyy5bwhA+9wf8ATQWDoFAoFAoFAoFAoFAoFAoFBBnwmc5sPDE3/h/9UEH0CgUFwuzyzaHZlnG4IYQoSDzBYasH2ZxQdDQRN8IzaYSxhtwfSmlyR4rGpJ/aaOg13wabAiK8uDyZkjX7AZm/zp91BNVAoFAoFAoFAoFAoFAoFAoI77dN3zdbNaRBmS2bvQBzKgESD3KdX2KCsFAoJN7J+zOW8lS6uUKWSkMAwwbjHEKoP9X4t1HAdSAstQfMkgUFmICgZJJwABxJJPIUFUe1fe4bRvmkjJ+LxDu4c5GQDlnx01Hj44C55UFguyrYBstmQRMMSsO8kGMHVJxwfNV0r9mg66gUCgUCgUCgUCgUCgUCgUH4ygjB4g86Csfa12dPs+VriFS1lI2QQM9ySfzbfVz6p9g58w0G4O8kFjcd5cWkd1GceuAXjwfWj1ejnjyI6DBFBZHYXaNsy6UFLuNGPzJmEbg+GHwD9kkUGZtTfTZ9upaW8gGBnAkVmPsRMsfcKCDO0/tYe+VrW1DRWp9djwebyIHqp5cz18KDz7GNwGvJ1u5kxZxNkZH5515KPFQeLHlwx1OAstQKBQKBQKBQKBQKBQKBQKBQKD4liVlKsAykYIIBBB5gg8xQRpvT2KWNwS9uWtJD0Qaoj/hkjHsUgeVBFu8vZHd2mWM0Dp0IMgY+1dGB95oNFsXcm4uX0RvEDnHpM4H4IaCWN0uwmKNhJfTd8Rx7qLKx5+s5wzDyAXl15UEwW1ukaLHGqoigBVUAKoHIADgBQetAoFAoFAoFAoFB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umnitsa-miass.ru/data/skripichnyiy%20kly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-8145463"/>
            <a:ext cx="2220976" cy="3600000"/>
          </a:xfrm>
          <a:prstGeom prst="rect">
            <a:avLst/>
          </a:prstGeom>
          <a:noFill/>
        </p:spPr>
      </p:pic>
      <p:pic>
        <p:nvPicPr>
          <p:cNvPr id="4106" name="Picture 10" descr="http://umnitsa-miass.ru/data/skripichnyiy%20kly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22095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Bookman Old Style" pitchFamily="18" charset="0"/>
              </a:rPr>
              <a:t>English poems</a:t>
            </a:r>
            <a:endParaRPr lang="ru-RU" sz="8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F:\Открытый урок Телемост\13661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8726">
            <a:off x="524455" y="269725"/>
            <a:ext cx="8229600" cy="2068757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sz="6600" b="1" dirty="0" smtClean="0">
                <a:solidFill>
                  <a:srgbClr val="00CC00"/>
                </a:solidFill>
              </a:rPr>
              <a:t>Bremer </a:t>
            </a:r>
            <a:r>
              <a:rPr lang="en-US" sz="6600" b="1" dirty="0" err="1" smtClean="0">
                <a:solidFill>
                  <a:srgbClr val="00CC00"/>
                </a:solidFill>
              </a:rPr>
              <a:t>Stadtmusikanten</a:t>
            </a:r>
            <a:endParaRPr lang="ru-RU" sz="6600" b="1" dirty="0">
              <a:solidFill>
                <a:srgbClr val="00CC00"/>
              </a:solidFill>
            </a:endParaRPr>
          </a:p>
        </p:txBody>
      </p:sp>
      <p:pic>
        <p:nvPicPr>
          <p:cNvPr id="17410" name="Picture 2" descr="F:\Открытый урок Телемост\br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458072" cy="418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Impact" pitchFamily="34" charset="0"/>
              </a:rPr>
              <a:t>Германские языки</a:t>
            </a:r>
            <a:endParaRPr lang="ru-RU" sz="6000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2204864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шведский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84168" y="2348880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датский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4077072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английский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228184" y="4149080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немецкий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59832" y="5085184"/>
            <a:ext cx="30243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норвежский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39752" y="1628800"/>
            <a:ext cx="2232248" cy="67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flipH="1">
            <a:off x="2555776" y="1600200"/>
            <a:ext cx="2016224" cy="2548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0"/>
            <a:endCxn id="8" idx="0"/>
          </p:cNvCxnSpPr>
          <p:nvPr/>
        </p:nvCxnSpPr>
        <p:spPr>
          <a:xfrm>
            <a:off x="4572000" y="1600200"/>
            <a:ext cx="0" cy="3484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0"/>
            <a:endCxn id="7" idx="1"/>
          </p:cNvCxnSpPr>
          <p:nvPr/>
        </p:nvCxnSpPr>
        <p:spPr>
          <a:xfrm>
            <a:off x="4572000" y="1600200"/>
            <a:ext cx="2004180" cy="2682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0"/>
          </p:cNvCxnSpPr>
          <p:nvPr/>
        </p:nvCxnSpPr>
        <p:spPr>
          <a:xfrm>
            <a:off x="4572000" y="1600200"/>
            <a:ext cx="2448272" cy="67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907704" y="201612"/>
          <a:ext cx="5106987" cy="6656388"/>
        </p:xfrm>
        <a:graphic>
          <a:graphicData uri="http://schemas.openxmlformats.org/presentationml/2006/ole">
            <p:oleObj spid="_x0000_s20482" name="Документ" r:id="rId3" imgW="6803756" imgH="88817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124744"/>
          </a:xfrm>
        </p:spPr>
        <p:txBody>
          <a:bodyPr/>
          <a:lstStyle/>
          <a:p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Impact" pitchFamily="34" charset="0"/>
              </a:rPr>
              <a:t>Sprichwörter</a:t>
            </a: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          </a:t>
            </a:r>
            <a:r>
              <a:rPr lang="en-US" dirty="0" smtClean="0">
                <a:solidFill>
                  <a:srgbClr val="7030A0"/>
                </a:solidFill>
                <a:latin typeface="Impact" pitchFamily="34" charset="0"/>
              </a:rPr>
              <a:t>Proverbs</a:t>
            </a:r>
            <a:br>
              <a:rPr lang="en-US" dirty="0" smtClean="0">
                <a:solidFill>
                  <a:srgbClr val="7030A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           Пословицы</a:t>
            </a:r>
            <a:endParaRPr lang="ru-RU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ru-RU" dirty="0" smtClean="0">
                <a:latin typeface="Impact" pitchFamily="34" charset="0"/>
              </a:rPr>
              <a:t>Время</a:t>
            </a:r>
            <a:r>
              <a:rPr lang="en-US" dirty="0" smtClean="0">
                <a:latin typeface="Impact" pitchFamily="34" charset="0"/>
              </a:rPr>
              <a:t>-</a:t>
            </a:r>
            <a:r>
              <a:rPr lang="ru-RU" dirty="0" smtClean="0">
                <a:latin typeface="Impact" pitchFamily="34" charset="0"/>
              </a:rPr>
              <a:t>деньги</a:t>
            </a:r>
            <a:r>
              <a:rPr lang="en-US" dirty="0" smtClean="0">
                <a:latin typeface="Impact" pitchFamily="34" charset="0"/>
              </a:rPr>
              <a:t>. </a:t>
            </a:r>
            <a:endParaRPr lang="ru-RU" dirty="0" smtClean="0">
              <a:latin typeface="Impact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smtClean="0">
                <a:latin typeface="Impact" pitchFamily="34" charset="0"/>
              </a:rPr>
              <a:t>                            </a:t>
            </a:r>
            <a:r>
              <a:rPr lang="en-US" dirty="0" smtClean="0">
                <a:latin typeface="Impact" pitchFamily="34" charset="0"/>
              </a:rPr>
              <a:t>Time </a:t>
            </a:r>
            <a:r>
              <a:rPr lang="en-US" dirty="0" smtClean="0">
                <a:latin typeface="Impact" pitchFamily="34" charset="0"/>
              </a:rPr>
              <a:t>is money</a:t>
            </a:r>
            <a:r>
              <a:rPr lang="en-US" dirty="0" smtClean="0">
                <a:latin typeface="Impact" pitchFamily="34" charset="0"/>
              </a:rPr>
              <a:t>.</a:t>
            </a:r>
            <a:r>
              <a:rPr lang="ru-RU" dirty="0" smtClean="0">
                <a:latin typeface="Impact" pitchFamily="34" charset="0"/>
              </a:rPr>
              <a:t>                        </a:t>
            </a:r>
          </a:p>
          <a:p>
            <a:pPr marL="514350" indent="-514350">
              <a:buNone/>
            </a:pP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smtClean="0">
                <a:latin typeface="Impact" pitchFamily="34" charset="0"/>
              </a:rPr>
              <a:t>                                                                </a:t>
            </a:r>
            <a:r>
              <a:rPr lang="en-US" dirty="0" err="1" smtClean="0">
                <a:latin typeface="Impact" pitchFamily="34" charset="0"/>
              </a:rPr>
              <a:t>Zeit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ist</a:t>
            </a:r>
            <a:r>
              <a:rPr lang="en-US" dirty="0" smtClean="0">
                <a:latin typeface="Impact" pitchFamily="34" charset="0"/>
              </a:rPr>
              <a:t> Geld</a:t>
            </a:r>
            <a:r>
              <a:rPr lang="ru-RU" dirty="0" smtClean="0">
                <a:latin typeface="Impact" pitchFamily="34" charset="0"/>
              </a:rPr>
              <a:t>.</a:t>
            </a:r>
          </a:p>
          <a:p>
            <a:pPr marL="514350" lvl="0" indent="-514350">
              <a:buNone/>
            </a:pPr>
            <a:r>
              <a:rPr lang="ru-RU" dirty="0" smtClean="0">
                <a:latin typeface="Impact" pitchFamily="34" charset="0"/>
              </a:rPr>
              <a:t>2.    Голод</a:t>
            </a:r>
            <a:r>
              <a:rPr lang="en-US" dirty="0" smtClean="0">
                <a:latin typeface="Impact" pitchFamily="34" charset="0"/>
              </a:rPr>
              <a:t>- </a:t>
            </a:r>
            <a:r>
              <a:rPr lang="ru-RU" dirty="0" smtClean="0">
                <a:latin typeface="Impact" pitchFamily="34" charset="0"/>
              </a:rPr>
              <a:t>лучший повар</a:t>
            </a:r>
            <a:r>
              <a:rPr lang="en-US" dirty="0" smtClean="0">
                <a:latin typeface="Impact" pitchFamily="34" charset="0"/>
              </a:rPr>
              <a:t>. </a:t>
            </a:r>
            <a:endParaRPr lang="ru-RU" dirty="0" smtClean="0">
              <a:latin typeface="Impact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Impact" pitchFamily="34" charset="0"/>
              </a:rPr>
              <a:t>                      </a:t>
            </a:r>
            <a:r>
              <a:rPr lang="en-US" dirty="0" smtClean="0">
                <a:latin typeface="Impact" pitchFamily="34" charset="0"/>
              </a:rPr>
              <a:t>Hunger </a:t>
            </a:r>
            <a:r>
              <a:rPr lang="en-US" dirty="0" smtClean="0">
                <a:latin typeface="Impact" pitchFamily="34" charset="0"/>
              </a:rPr>
              <a:t>is the best sauce</a:t>
            </a:r>
            <a:r>
              <a:rPr lang="en-US" dirty="0" smtClean="0">
                <a:latin typeface="Impact" pitchFamily="34" charset="0"/>
              </a:rPr>
              <a:t>.</a:t>
            </a:r>
            <a:r>
              <a:rPr lang="ru-RU" dirty="0" smtClean="0">
                <a:latin typeface="Impact" pitchFamily="34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Impact" pitchFamily="34" charset="0"/>
              </a:rPr>
              <a:t>                                                         </a:t>
            </a:r>
            <a:r>
              <a:rPr lang="en-US" dirty="0" smtClean="0">
                <a:latin typeface="Impact" pitchFamily="34" charset="0"/>
              </a:rPr>
              <a:t>Hunger  </a:t>
            </a:r>
            <a:r>
              <a:rPr lang="en-US" dirty="0" err="1" smtClean="0">
                <a:latin typeface="Impact" pitchFamily="34" charset="0"/>
              </a:rPr>
              <a:t>ist</a:t>
            </a:r>
            <a:r>
              <a:rPr lang="en-US" dirty="0" smtClean="0">
                <a:latin typeface="Impact" pitchFamily="34" charset="0"/>
              </a:rPr>
              <a:t>  </a:t>
            </a:r>
            <a:r>
              <a:rPr lang="en-US" dirty="0" err="1" smtClean="0">
                <a:latin typeface="Impact" pitchFamily="34" charset="0"/>
              </a:rPr>
              <a:t>der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beste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smtClean="0">
                <a:latin typeface="Impact" pitchFamily="34" charset="0"/>
              </a:rPr>
              <a:t>Koch.</a:t>
            </a:r>
            <a:endParaRPr lang="ru-RU" dirty="0" smtClean="0">
              <a:latin typeface="Impact" pitchFamily="34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Impact" pitchFamily="34" charset="0"/>
              </a:rPr>
              <a:t>3.    Ночью </a:t>
            </a:r>
            <a:r>
              <a:rPr lang="ru-RU" dirty="0" smtClean="0">
                <a:latin typeface="Impact" pitchFamily="34" charset="0"/>
              </a:rPr>
              <a:t>все кошки серые</a:t>
            </a:r>
            <a:r>
              <a:rPr lang="en-US" dirty="0" smtClean="0">
                <a:latin typeface="Impact" pitchFamily="34" charset="0"/>
              </a:rPr>
              <a:t>. </a:t>
            </a:r>
            <a:endParaRPr lang="ru-RU" dirty="0" smtClean="0">
              <a:latin typeface="Impact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Impact" pitchFamily="34" charset="0"/>
              </a:rPr>
              <a:t>                     </a:t>
            </a:r>
            <a:r>
              <a:rPr lang="en-US" dirty="0" smtClean="0">
                <a:latin typeface="Impact" pitchFamily="34" charset="0"/>
              </a:rPr>
              <a:t>All </a:t>
            </a:r>
            <a:r>
              <a:rPr lang="en-US" dirty="0" smtClean="0">
                <a:latin typeface="Impact" pitchFamily="34" charset="0"/>
              </a:rPr>
              <a:t>cats are grey in the night</a:t>
            </a:r>
            <a:r>
              <a:rPr lang="en-US" dirty="0" smtClean="0">
                <a:latin typeface="Impact" pitchFamily="34" charset="0"/>
              </a:rPr>
              <a:t>.</a:t>
            </a:r>
            <a:r>
              <a:rPr lang="ru-RU" dirty="0" smtClean="0">
                <a:latin typeface="Impact" pitchFamily="34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Impact" pitchFamily="34" charset="0"/>
              </a:rPr>
              <a:t>                                               </a:t>
            </a:r>
            <a:r>
              <a:rPr lang="en-US" dirty="0" err="1" smtClean="0">
                <a:latin typeface="Impact" pitchFamily="34" charset="0"/>
              </a:rPr>
              <a:t>Bei</a:t>
            </a:r>
            <a:r>
              <a:rPr lang="en-US" dirty="0" smtClean="0">
                <a:latin typeface="Impact" pitchFamily="34" charset="0"/>
              </a:rPr>
              <a:t>  </a:t>
            </a:r>
            <a:r>
              <a:rPr lang="en-US" dirty="0" err="1" smtClean="0">
                <a:latin typeface="Impact" pitchFamily="34" charset="0"/>
              </a:rPr>
              <a:t>Nacht</a:t>
            </a:r>
            <a:r>
              <a:rPr lang="en-US" dirty="0" smtClean="0">
                <a:latin typeface="Impact" pitchFamily="34" charset="0"/>
              </a:rPr>
              <a:t>  </a:t>
            </a:r>
            <a:r>
              <a:rPr lang="en-US" dirty="0" err="1" smtClean="0">
                <a:latin typeface="Impact" pitchFamily="34" charset="0"/>
              </a:rPr>
              <a:t>sind</a:t>
            </a:r>
            <a:r>
              <a:rPr lang="en-US" dirty="0" smtClean="0">
                <a:latin typeface="Impact" pitchFamily="34" charset="0"/>
              </a:rPr>
              <a:t>  </a:t>
            </a:r>
            <a:r>
              <a:rPr lang="en-US" dirty="0" err="1" smtClean="0">
                <a:latin typeface="Impact" pitchFamily="34" charset="0"/>
              </a:rPr>
              <a:t>alle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Katzen</a:t>
            </a:r>
            <a:r>
              <a:rPr lang="en-US" dirty="0" smtClean="0">
                <a:latin typeface="Impact" pitchFamily="34" charset="0"/>
              </a:rPr>
              <a:t>  </a:t>
            </a:r>
            <a:r>
              <a:rPr lang="en-US" dirty="0" err="1" smtClean="0">
                <a:latin typeface="Impact" pitchFamily="34" charset="0"/>
              </a:rPr>
              <a:t>grau</a:t>
            </a:r>
            <a:r>
              <a:rPr lang="en-US" dirty="0" smtClean="0">
                <a:latin typeface="Impact" pitchFamily="34" charset="0"/>
              </a:rPr>
              <a:t>.</a:t>
            </a:r>
            <a:endParaRPr lang="ru-RU" dirty="0" smtClean="0">
              <a:latin typeface="Impact" pitchFamily="34" charset="0"/>
            </a:endParaRPr>
          </a:p>
          <a:p>
            <a:pPr marL="514350" lvl="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lvl="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lvl="0" indent="-514350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Открытый урок Телемост\camomil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Тема Office</vt:lpstr>
      <vt:lpstr>Документ Microsoft Office Word</vt:lpstr>
      <vt:lpstr>Fernsehbrücke Space Bridge Телемост</vt:lpstr>
      <vt:lpstr>Музыкальная пауза</vt:lpstr>
      <vt:lpstr>  English poems</vt:lpstr>
      <vt:lpstr>Bremer Stadtmusikanten</vt:lpstr>
      <vt:lpstr>Германские языки</vt:lpstr>
      <vt:lpstr>Слайд 6</vt:lpstr>
      <vt:lpstr> Sprichwörter          Proverbs            Пословицы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admin</cp:lastModifiedBy>
  <cp:revision>17</cp:revision>
  <dcterms:created xsi:type="dcterms:W3CDTF">2012-09-01T17:39:51Z</dcterms:created>
  <dcterms:modified xsi:type="dcterms:W3CDTF">2014-05-23T07:34:19Z</dcterms:modified>
</cp:coreProperties>
</file>