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936288" cy="3733801"/>
          </a:xfrm>
        </p:spPr>
        <p:txBody>
          <a:bodyPr/>
          <a:lstStyle/>
          <a:p>
            <a:pPr algn="ctr"/>
            <a:r>
              <a:rPr lang="ru-RU" dirty="0" smtClean="0"/>
              <a:t>Роль СМИ в политической жизни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79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52188" cy="5816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Влияние СМИ на избирателя</a:t>
            </a: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стр. 206-208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6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39488" cy="58293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Средства массовой информации – средства создания, тиражирования и распространения информационных сообщений в массовой аудитории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Периодические печатные издания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Средства передачи звуковой и аудиовизуальной информации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9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355388" cy="586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Влияние СМИ на людей:</a:t>
            </a:r>
          </a:p>
          <a:p>
            <a:pPr marL="0" indent="0" algn="ctr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2067416">
            <a:off x="4636515" y="2095910"/>
            <a:ext cx="484632" cy="13538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0075866">
            <a:off x="7296240" y="2181737"/>
            <a:ext cx="484632" cy="12424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174602"/>
              </p:ext>
            </p:extLst>
          </p:nvPr>
        </p:nvGraphicFramePr>
        <p:xfrm>
          <a:off x="1993900" y="3881966"/>
          <a:ext cx="8128000" cy="179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определяющее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политическая позиция определяется интересами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03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279400"/>
            <a:ext cx="11215688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Особенности массовой информации: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сбор, обработка и распространение информации в массовом масштабе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неограниченный круг потребителей, непостоянная аудитория, территориально рассредоточена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целенаправленный и однонаправленный поток информации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регулярность распространения, открыта для всех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8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26788" cy="56769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Функции СМИ: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Информационная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Выбор и комментирование информации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Политическая социализация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Критика и контроль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Представление различных общественных интересов, мнений на политику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Формирование общественного мнения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мобилизационная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7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26788" cy="56134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Деятельность СМИ регламентируется социальными нормами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Конституция РФ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Закон РФ «О средствах массовой информации»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39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52188" cy="5854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 демократических государствах</a:t>
            </a:r>
          </a:p>
          <a:p>
            <a:pPr marL="0" indent="0" algn="ctr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</a:rPr>
              <a:t>Какие СМИ будут присутствовать в авторитарных государствах?</a:t>
            </a:r>
            <a:endParaRPr lang="ru-R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rot="1968857">
            <a:off x="3956800" y="161950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815376">
            <a:off x="7924800" y="162811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623114"/>
              </p:ext>
            </p:extLst>
          </p:nvPr>
        </p:nvGraphicFramePr>
        <p:xfrm>
          <a:off x="1986315" y="2967566"/>
          <a:ext cx="9202384" cy="106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1192"/>
                <a:gridCol w="46011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Государственные СМИ</a:t>
                      </a:r>
                      <a:endParaRPr lang="ru-RU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Негосударственные СМИ</a:t>
                      </a:r>
                      <a:endParaRPr lang="ru-RU" sz="3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838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90288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Характер информации, распространяемой СМИ</a:t>
            </a: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Принципы: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приоритетность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сенсационные сведения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новые, ранее неизвестные явления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успехи политиков и партий, степень популярности</a:t>
            </a:r>
          </a:p>
          <a:p>
            <a:pPr marL="514350" indent="-514350" algn="ctr">
              <a:buAutoNum type="arabicParenR"/>
            </a:pPr>
            <a:r>
              <a:rPr lang="ru-RU" sz="3200" dirty="0" smtClean="0">
                <a:solidFill>
                  <a:schemeClr val="tx1"/>
                </a:solidFill>
              </a:rPr>
              <a:t>информация лиц, имеющих высокий общественный статус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814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64888" cy="56261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Как вы думаете, чем отличаются между собой пресса, телевидение и радио?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Какие особенности имеет каждый вид СМИ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Что такое политическое манипулирование? Какова его цель?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Какова роль Интернета в политической жизни? В чем может проявится его опасность?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6880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</TotalTime>
  <Words>207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Сектор</vt:lpstr>
      <vt:lpstr>Роль СМИ в политической жизни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СМИ в политической жизни</dc:title>
  <dc:creator>Алексей</dc:creator>
  <cp:lastModifiedBy>Алексей</cp:lastModifiedBy>
  <cp:revision>6</cp:revision>
  <dcterms:created xsi:type="dcterms:W3CDTF">2014-12-21T12:40:35Z</dcterms:created>
  <dcterms:modified xsi:type="dcterms:W3CDTF">2014-12-21T13:35:36Z</dcterms:modified>
</cp:coreProperties>
</file>