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5" r:id="rId2"/>
    <p:sldId id="284" r:id="rId3"/>
    <p:sldId id="281" r:id="rId4"/>
    <p:sldId id="280" r:id="rId5"/>
    <p:sldId id="283" r:id="rId6"/>
    <p:sldId id="28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000" autoAdjust="0"/>
  </p:normalViewPr>
  <p:slideViewPr>
    <p:cSldViewPr>
      <p:cViewPr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816D-8D80-4522-9D10-28BAE938FD14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6F21-C355-4A5A-AE4E-8E9528B57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84CF9E-E052-4932-8329-E0C8EC7CF39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875133-C1D8-415A-892C-15B542F6F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643563"/>
            <a:ext cx="6781800" cy="9537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Being in a big crowd at a musical festival can be dangerous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27943"/>
            <a:ext cx="4225379" cy="3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577" y="692694"/>
            <a:ext cx="3170634" cy="26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56407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540" y="3491011"/>
            <a:ext cx="33813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36091"/>
            <a:ext cx="2160240" cy="12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781298"/>
            <a:ext cx="3889151" cy="28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25956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sound produced by powerful amplifiers does              great damage to the nervous system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70" y="504751"/>
            <a:ext cx="5567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266728" cy="1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75612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rock and pop music deals with the young people’s world: their dreams, hopes, disappointments and joys. It attracts great masses of young people.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292080" y="2348880"/>
            <a:ext cx="2880320" cy="256780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465" y="1375866"/>
            <a:ext cx="22322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77753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84" y="47617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96" y="533028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43" y="647328"/>
            <a:ext cx="1485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189" y="48558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59" y="2752923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306" y="4566294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10" y="1412776"/>
            <a:ext cx="2736304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62000" y="4725144"/>
            <a:ext cx="7698432" cy="14401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Из наслаждений жизни одной любви музыка уступает. Но и любовь – мелодия…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                          А.С. Пушкин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3710866" y="4571999"/>
            <a:ext cx="4594934" cy="36916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762001" y="3284984"/>
            <a:ext cx="2673657" cy="32260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36195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2908"/>
            <a:ext cx="7704856" cy="609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77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895</TotalTime>
  <Words>69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        Being in a big crowd at a musical festival can be dangerous</vt:lpstr>
      <vt:lpstr>The sound produced by powerful amplifiers does              great damage to the nervous system</vt:lpstr>
      <vt:lpstr>The rock and pop music deals with the young people’s world: their dreams, hopes, disappointments and joys. It attracts great masses of young people. </vt:lpstr>
      <vt:lpstr>Презентация PowerPoint</vt:lpstr>
      <vt:lpstr>Из наслаждений жизни одной любви музыка уступает. Но и любовь – мелодия…                                                                                   А.С. Пушкин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instruments</dc:title>
  <dc:creator>Irina</dc:creator>
  <cp:lastModifiedBy>Irina</cp:lastModifiedBy>
  <cp:revision>69</cp:revision>
  <dcterms:created xsi:type="dcterms:W3CDTF">2014-08-17T19:19:39Z</dcterms:created>
  <dcterms:modified xsi:type="dcterms:W3CDTF">2014-09-07T10:23:34Z</dcterms:modified>
</cp:coreProperties>
</file>