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66" r:id="rId3"/>
    <p:sldId id="256" r:id="rId4"/>
    <p:sldId id="257" r:id="rId5"/>
    <p:sldId id="279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1" autoAdjust="0"/>
    <p:restoredTop sz="94000" autoAdjust="0"/>
  </p:normalViewPr>
  <p:slideViewPr>
    <p:cSldViewPr>
      <p:cViewPr>
        <p:scale>
          <a:sx n="66" d="100"/>
          <a:sy n="66" d="100"/>
        </p:scale>
        <p:origin x="-1500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A816D-8D80-4522-9D10-28BAE938FD14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6F21-C355-4A5A-AE4E-8E9528B57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6F21-C355-4A5A-AE4E-8E9528B579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6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6F21-C355-4A5A-AE4E-8E9528B579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5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“Music is the universal language of mankind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Longfellow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  </a:t>
            </a:r>
            <a:r>
              <a:rPr lang="ru-RU" dirty="0" smtClean="0"/>
              <a:t>                  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                                                         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en-US" i="1" dirty="0" smtClean="0"/>
              <a:t>     </a:t>
            </a:r>
            <a:r>
              <a:rPr lang="ru-RU" i="1" dirty="0" smtClean="0"/>
              <a:t>           </a:t>
            </a:r>
            <a:r>
              <a:rPr lang="en-US" i="1" dirty="0" smtClean="0"/>
              <a:t>        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Презентация к уроку по теме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          “Let the Music Play”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             </a:t>
            </a:r>
            <a:r>
              <a:rPr lang="ru-RU" sz="2400" dirty="0" smtClean="0"/>
              <a:t>   </a:t>
            </a:r>
            <a:r>
              <a:rPr lang="en-US" sz="2400" dirty="0" smtClean="0"/>
              <a:t> </a:t>
            </a:r>
            <a:r>
              <a:rPr lang="ru-RU" sz="2400" b="1" dirty="0" smtClean="0"/>
              <a:t>МАОУ СОШ № 26</a:t>
            </a:r>
            <a:r>
              <a:rPr lang="ru-RU" b="1" dirty="0" smtClean="0"/>
              <a:t> г. </a:t>
            </a:r>
            <a:r>
              <a:rPr lang="ru-RU" sz="2400" b="1" dirty="0" smtClean="0"/>
              <a:t>Сыктывкара</a:t>
            </a:r>
          </a:p>
          <a:p>
            <a:pPr marL="0" indent="0">
              <a:buNone/>
            </a:pPr>
            <a:r>
              <a:rPr lang="ru-RU" sz="2400" b="1" dirty="0" smtClean="0"/>
              <a:t>                                                         учитель английского языка</a:t>
            </a:r>
          </a:p>
          <a:p>
            <a:pPr marL="0" indent="0">
              <a:buNone/>
            </a:pPr>
            <a:r>
              <a:rPr lang="ru-RU" sz="2400" b="1" dirty="0" smtClean="0"/>
              <a:t>                                                   Долматова Ирина Валентиновна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95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4048" y="2852936"/>
            <a:ext cx="504056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838" y="764704"/>
            <a:ext cx="4464497" cy="351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0028" y="4036309"/>
            <a:ext cx="3278138" cy="238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41" y="908720"/>
            <a:ext cx="2808312" cy="27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98" y="4509120"/>
            <a:ext cx="3487228" cy="198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7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12392"/>
            <a:ext cx="6838528" cy="2612552"/>
          </a:xfrm>
        </p:spPr>
        <p:txBody>
          <a:bodyPr/>
          <a:lstStyle/>
          <a:p>
            <a:r>
              <a:rPr lang="en-US" dirty="0" smtClean="0"/>
              <a:t>Musical instruments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7200800" cy="3635408"/>
          </a:xfrm>
        </p:spPr>
        <p:txBody>
          <a:bodyPr/>
          <a:lstStyle/>
          <a:p>
            <a:r>
              <a:rPr lang="ru-RU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ru-RU" dirty="0" smtClean="0"/>
              <a:t>а </a:t>
            </a:r>
            <a:r>
              <a:rPr lang="en-US" dirty="0" smtClean="0"/>
              <a:t>flute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2. an oboe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3. a clarinet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4. a </a:t>
            </a:r>
            <a:r>
              <a:rPr lang="en-US" dirty="0" err="1" smtClean="0"/>
              <a:t>basson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</a:p>
          <a:p>
            <a:r>
              <a:rPr lang="en-US" dirty="0" smtClean="0"/>
              <a:t>                                               Woodwinds</a:t>
            </a:r>
            <a:endParaRPr lang="en-US" dirty="0"/>
          </a:p>
          <a:p>
            <a:r>
              <a:rPr lang="en-US" dirty="0" smtClean="0"/>
              <a:t>                                               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60" y="3176240"/>
            <a:ext cx="441960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572000"/>
            <a:ext cx="4339952" cy="2971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2432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4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437984" cy="4624536"/>
          </a:xfrm>
        </p:spPr>
        <p:txBody>
          <a:bodyPr/>
          <a:lstStyle/>
          <a:p>
            <a:r>
              <a:rPr lang="en-US" dirty="0" smtClean="0"/>
              <a:t>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382000" cy="57675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trumpet</a:t>
            </a:r>
          </a:p>
          <a:p>
            <a:pPr marL="0" indent="0">
              <a:buNone/>
            </a:pPr>
            <a:r>
              <a:rPr lang="en-US" dirty="0" smtClean="0"/>
              <a:t>a bugle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trombone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French horn</a:t>
            </a:r>
          </a:p>
          <a:p>
            <a:pPr marL="0" indent="0">
              <a:buNone/>
            </a:pPr>
            <a:r>
              <a:rPr lang="en-US" dirty="0" smtClean="0"/>
              <a:t>a cornet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tuba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</a:t>
            </a:r>
            <a:r>
              <a:rPr lang="ru-RU" dirty="0" smtClean="0"/>
              <a:t>                        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5389711" cy="415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7498" y="476672"/>
            <a:ext cx="8784981" cy="583264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3" y="1484784"/>
            <a:ext cx="2520279" cy="46085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    Strings: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r>
              <a:rPr lang="en-US" sz="9600" dirty="0" smtClean="0"/>
              <a:t>  1.a violin</a:t>
            </a:r>
          </a:p>
          <a:p>
            <a:pPr marL="0" indent="0">
              <a:buNone/>
            </a:pPr>
            <a:r>
              <a:rPr lang="en-US" sz="9600" dirty="0" smtClean="0"/>
              <a:t>  2.a cello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3.a harp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4.a guitar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5.a grand piano                                                                                                           </a:t>
            </a: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  6.a balalaika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9600" dirty="0" smtClean="0"/>
              <a:t>  7.a banjo                                                                              </a:t>
            </a:r>
            <a:endParaRPr lang="en-US" sz="9600" dirty="0"/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9046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895</TotalTime>
  <Words>113</Words>
  <Application>Microsoft Office PowerPoint</Application>
  <PresentationFormat>Экран (4:3)</PresentationFormat>
  <Paragraphs>54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Презентация PowerPoint</vt:lpstr>
      <vt:lpstr>Презентация PowerPoint</vt:lpstr>
      <vt:lpstr>Musical instruments</vt:lpstr>
      <vt:lpstr>Презентация PowerPoint</vt:lpstr>
      <vt:lpstr>   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instruments</dc:title>
  <dc:creator>Irina</dc:creator>
  <cp:lastModifiedBy>Irina</cp:lastModifiedBy>
  <cp:revision>70</cp:revision>
  <dcterms:created xsi:type="dcterms:W3CDTF">2014-08-17T19:19:39Z</dcterms:created>
  <dcterms:modified xsi:type="dcterms:W3CDTF">2014-09-07T09:44:42Z</dcterms:modified>
</cp:coreProperties>
</file>