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5" r:id="rId6"/>
    <p:sldId id="260" r:id="rId7"/>
    <p:sldId id="261" r:id="rId8"/>
    <p:sldId id="262" r:id="rId9"/>
    <p:sldId id="263" r:id="rId10"/>
    <p:sldId id="266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8062-C600-4A03-A5AF-26756C315DE7}" type="datetimeFigureOut">
              <a:rPr lang="ru-RU" smtClean="0"/>
              <a:pPr/>
              <a:t>10.06.2009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B30F-0E34-42B9-954B-F4ACEACDC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8062-C600-4A03-A5AF-26756C315DE7}" type="datetimeFigureOut">
              <a:rPr lang="ru-RU" smtClean="0"/>
              <a:pPr/>
              <a:t>10.06.2009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B30F-0E34-42B9-954B-F4ACEACDC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8062-C600-4A03-A5AF-26756C315DE7}" type="datetimeFigureOut">
              <a:rPr lang="ru-RU" smtClean="0"/>
              <a:pPr/>
              <a:t>10.06.2009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B30F-0E34-42B9-954B-F4ACEACDC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8062-C600-4A03-A5AF-26756C315DE7}" type="datetimeFigureOut">
              <a:rPr lang="ru-RU" smtClean="0"/>
              <a:pPr/>
              <a:t>10.06.2009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B30F-0E34-42B9-954B-F4ACEACDC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8062-C600-4A03-A5AF-26756C315DE7}" type="datetimeFigureOut">
              <a:rPr lang="ru-RU" smtClean="0"/>
              <a:pPr/>
              <a:t>10.06.2009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B30F-0E34-42B9-954B-F4ACEACDC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8062-C600-4A03-A5AF-26756C315DE7}" type="datetimeFigureOut">
              <a:rPr lang="ru-RU" smtClean="0"/>
              <a:pPr/>
              <a:t>10.06.2009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B30F-0E34-42B9-954B-F4ACEACDC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8062-C600-4A03-A5AF-26756C315DE7}" type="datetimeFigureOut">
              <a:rPr lang="ru-RU" smtClean="0"/>
              <a:pPr/>
              <a:t>10.06.2009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B30F-0E34-42B9-954B-F4ACEACDC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8062-C600-4A03-A5AF-26756C315DE7}" type="datetimeFigureOut">
              <a:rPr lang="ru-RU" smtClean="0"/>
              <a:pPr/>
              <a:t>10.06.2009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B30F-0E34-42B9-954B-F4ACEACDC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8062-C600-4A03-A5AF-26756C315DE7}" type="datetimeFigureOut">
              <a:rPr lang="ru-RU" smtClean="0"/>
              <a:pPr/>
              <a:t>10.06.2009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B30F-0E34-42B9-954B-F4ACEACDC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8062-C600-4A03-A5AF-26756C315DE7}" type="datetimeFigureOut">
              <a:rPr lang="ru-RU" smtClean="0"/>
              <a:pPr/>
              <a:t>10.06.2009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B30F-0E34-42B9-954B-F4ACEACDC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8062-C600-4A03-A5AF-26756C315DE7}" type="datetimeFigureOut">
              <a:rPr lang="ru-RU" smtClean="0"/>
              <a:pPr/>
              <a:t>10.06.2009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7B30F-0E34-42B9-954B-F4ACEACDC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38062-C600-4A03-A5AF-26756C315DE7}" type="datetimeFigureOut">
              <a:rPr lang="ru-RU" smtClean="0"/>
              <a:pPr/>
              <a:t>10.06.2009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7B30F-0E34-42B9-954B-F4ACEACDC9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Read the names of the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</a:rPr>
              <a:t>cities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643050"/>
            <a:ext cx="3500462" cy="10440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Sydney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786058"/>
            <a:ext cx="3500462" cy="10440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Los Angeles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3929066"/>
            <a:ext cx="3500462" cy="10440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Wellington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1714488"/>
            <a:ext cx="3492000" cy="10440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Paris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2857496"/>
            <a:ext cx="3500462" cy="10080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Bangkok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3929066"/>
            <a:ext cx="3500462" cy="10440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Bombay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6314" y="5072074"/>
            <a:ext cx="3500462" cy="10440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Prague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5072074"/>
            <a:ext cx="3500462" cy="1000132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Moscow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Wellington is the capital of New Zealand. It’s the country’s second largest city and a main port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wellington_l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4850" y="2281396"/>
            <a:ext cx="4200950" cy="3647934"/>
          </a:xfrm>
        </p:spPr>
      </p:pic>
      <p:pic>
        <p:nvPicPr>
          <p:cNvPr id="9" name="Содержимое 8" descr="Вуллингтон Парламент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2428868"/>
            <a:ext cx="4051708" cy="335758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Moscow is the largest city in Russia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moskva_river_bridge_moscow_russia_photo_go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000240"/>
            <a:ext cx="4039673" cy="3429024"/>
          </a:xfrm>
        </p:spPr>
      </p:pic>
      <p:pic>
        <p:nvPicPr>
          <p:cNvPr id="9" name="Содержимое 8" descr="moscow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1643050"/>
            <a:ext cx="3095622" cy="412749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Check yourself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1.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Moscow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Los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Angeles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3.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Bombay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4.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Wellington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5.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Paris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6.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Prague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7.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Sydney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8.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Bangkok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1.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-is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the biggest city in India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2.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-is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the capital of </a:t>
            </a: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Czeck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 Republic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3.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-is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the largest city in Australia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4.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-is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the capital of France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-is the second largest city in the USA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5.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-is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the largest city in Russia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6.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-is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the second largest city if New Zealand and a main port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75000"/>
                  </a:schemeClr>
                </a:solidFill>
              </a:rPr>
              <a:t>7.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-is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</a:rPr>
              <a:t>the capital of Thailand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Read the names of the countries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643050"/>
            <a:ext cx="3357586" cy="10440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Australia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2786058"/>
            <a:ext cx="3357586" cy="10440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India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3929066"/>
            <a:ext cx="3357586" cy="10440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New Zealand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929190" y="1643050"/>
            <a:ext cx="3143272" cy="10440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50000"/>
                  </a:schemeClr>
                </a:solidFill>
              </a:rPr>
              <a:t>F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rance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929190" y="2786058"/>
            <a:ext cx="3143272" cy="10440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Thailand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3929066"/>
            <a:ext cx="3143272" cy="10440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Czech Republic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5072074"/>
            <a:ext cx="3143272" cy="10440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The USA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71472" y="5072074"/>
            <a:ext cx="3357586" cy="1044000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</a:rPr>
              <a:t>Russia</a:t>
            </a:r>
            <a:endParaRPr lang="ru-RU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</a:rPr>
              <a:t>What city is it?</a:t>
            </a:r>
            <a:endParaRPr lang="ru-RU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928670"/>
            <a:ext cx="8543956" cy="57864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1.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6.</a:t>
            </a:r>
            <a:r>
              <a:rPr lang="ru-RU" sz="2400" dirty="0" smtClean="0"/>
              <a:t>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    2. </a:t>
            </a:r>
          </a:p>
          <a:p>
            <a:pPr>
              <a:buNone/>
            </a:pPr>
            <a:r>
              <a:rPr lang="ru-RU" sz="2400" b="1" dirty="0" smtClean="0"/>
              <a:t>                              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4.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                                                               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7.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                   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5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3.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                                  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8.</a:t>
            </a:r>
          </a:p>
        </p:txBody>
      </p:sp>
      <p:pic>
        <p:nvPicPr>
          <p:cNvPr id="8" name="Рисунок 7" descr="eiffel_tower_paris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1000108"/>
            <a:ext cx="1952298" cy="2938946"/>
          </a:xfrm>
          <a:prstGeom prst="rect">
            <a:avLst/>
          </a:prstGeom>
        </p:spPr>
      </p:pic>
      <p:pic>
        <p:nvPicPr>
          <p:cNvPr id="9" name="Рисунок 8" descr="moscow-kremlin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3000372"/>
            <a:ext cx="2381267" cy="1785950"/>
          </a:xfrm>
          <a:prstGeom prst="rect">
            <a:avLst/>
          </a:prstGeom>
        </p:spPr>
      </p:pic>
      <p:pic>
        <p:nvPicPr>
          <p:cNvPr id="10" name="Рисунок 9" descr="losangeles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894" y="1000108"/>
            <a:ext cx="2515844" cy="1928814"/>
          </a:xfrm>
          <a:prstGeom prst="rect">
            <a:avLst/>
          </a:prstGeom>
        </p:spPr>
      </p:pic>
      <p:pic>
        <p:nvPicPr>
          <p:cNvPr id="11" name="Рисунок 10" descr="prague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928670"/>
            <a:ext cx="2643205" cy="1982404"/>
          </a:xfrm>
          <a:prstGeom prst="rect">
            <a:avLst/>
          </a:prstGeom>
        </p:spPr>
      </p:pic>
      <p:pic>
        <p:nvPicPr>
          <p:cNvPr id="12" name="Рисунок 11" descr="bangkok480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4143380"/>
            <a:ext cx="2777402" cy="1857388"/>
          </a:xfrm>
          <a:prstGeom prst="rect">
            <a:avLst/>
          </a:prstGeom>
        </p:spPr>
      </p:pic>
      <p:pic>
        <p:nvPicPr>
          <p:cNvPr id="13" name="Рисунок 12" descr="Bombay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38112" y="3143248"/>
            <a:ext cx="2423151" cy="1500198"/>
          </a:xfrm>
          <a:prstGeom prst="rect">
            <a:avLst/>
          </a:prstGeom>
        </p:spPr>
      </p:pic>
      <p:pic>
        <p:nvPicPr>
          <p:cNvPr id="14" name="Рисунок 13" descr="vetton_ru_7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15073" y="4714884"/>
            <a:ext cx="2524111" cy="1893083"/>
          </a:xfrm>
          <a:prstGeom prst="rect">
            <a:avLst/>
          </a:prstGeom>
        </p:spPr>
      </p:pic>
      <p:pic>
        <p:nvPicPr>
          <p:cNvPr id="15" name="Рисунок 14" descr="Вуллингтон Парламент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034" y="5000636"/>
            <a:ext cx="2500330" cy="167522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Sydney is the largest city in Australia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sydney-icon-sheila-smar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44" y="2500306"/>
            <a:ext cx="4388468" cy="2921466"/>
          </a:xfrm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" name="Рисунок 6" descr="Luna_Park-Sydney-Austra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2357430"/>
            <a:ext cx="4009874" cy="30003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Los Angeles is the second largest city in the USA.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losangeles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928802"/>
            <a:ext cx="4210080" cy="3630377"/>
          </a:xfrm>
        </p:spPr>
      </p:pic>
      <p:pic>
        <p:nvPicPr>
          <p:cNvPr id="6" name="Содержимое 5" descr="Los_Angeles_templ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00240"/>
            <a:ext cx="4038600" cy="36433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Bangkok is the capital of Thailand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bangkok480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85992"/>
            <a:ext cx="4038600" cy="3143272"/>
          </a:xfrm>
        </p:spPr>
      </p:pic>
      <p:pic>
        <p:nvPicPr>
          <p:cNvPr id="9" name="Содержимое 8" descr="bangko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2500" y="2434431"/>
            <a:ext cx="3810000" cy="28575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Prague is the capital of Czech republic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prague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14554"/>
            <a:ext cx="4038600" cy="3163102"/>
          </a:xfrm>
        </p:spPr>
      </p:pic>
      <p:pic>
        <p:nvPicPr>
          <p:cNvPr id="6" name="Содержимое 5" descr="prague-square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14554"/>
            <a:ext cx="4038600" cy="321471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Paris is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t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he capital of France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eiffel-tower-and-pari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43116"/>
            <a:ext cx="4038600" cy="3571900"/>
          </a:xfrm>
        </p:spPr>
      </p:pic>
      <p:pic>
        <p:nvPicPr>
          <p:cNvPr id="9" name="Содержимое 8" descr="notre-dame-de-paris-8-bi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143116"/>
            <a:ext cx="4038600" cy="3643338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Bombay is the largest city in India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Содержимое 7" descr="Bombay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14554"/>
            <a:ext cx="4038600" cy="3429023"/>
          </a:xfrm>
        </p:spPr>
      </p:pic>
      <p:pic>
        <p:nvPicPr>
          <p:cNvPr id="9" name="Содержимое 8" descr="bombay46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57430"/>
            <a:ext cx="4210080" cy="3429024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231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Read the names of the cities</vt:lpstr>
      <vt:lpstr>Read the names of the countries</vt:lpstr>
      <vt:lpstr>What city is it?</vt:lpstr>
      <vt:lpstr>Sydney is the largest city in Australia</vt:lpstr>
      <vt:lpstr>Los Angeles is the second largest city in the USA. </vt:lpstr>
      <vt:lpstr>Bangkok is the capital of Thailand</vt:lpstr>
      <vt:lpstr>Prague is the capital of Czech republic</vt:lpstr>
      <vt:lpstr>Paris is the capital of France</vt:lpstr>
      <vt:lpstr>Bombay is the largest city in India</vt:lpstr>
      <vt:lpstr>Wellington is the capital of New Zealand. It’s the country’s second largest city and a main port</vt:lpstr>
      <vt:lpstr>Moscow is the largest city in Russia</vt:lpstr>
      <vt:lpstr>Check yourself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the words </dc:title>
  <dc:creator>Марина Владимировна</dc:creator>
  <cp:lastModifiedBy>Марина Владимировна</cp:lastModifiedBy>
  <cp:revision>16</cp:revision>
  <dcterms:created xsi:type="dcterms:W3CDTF">2009-03-09T09:57:51Z</dcterms:created>
  <dcterms:modified xsi:type="dcterms:W3CDTF">2009-06-10T14:48:56Z</dcterms:modified>
</cp:coreProperties>
</file>