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Wie hei</a:t>
            </a:r>
            <a:r>
              <a:rPr lang="el-GR" dirty="0" smtClean="0"/>
              <a:t>β</a:t>
            </a:r>
            <a:r>
              <a:rPr lang="de-DE" dirty="0" smtClean="0"/>
              <a:t>en die Herbstmonate?</a:t>
            </a:r>
            <a:endParaRPr lang="ru-RU" dirty="0"/>
          </a:p>
        </p:txBody>
      </p:sp>
      <p:pic>
        <p:nvPicPr>
          <p:cNvPr id="4" name="Содержимое 3" descr="krymov_4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852" y="1214422"/>
            <a:ext cx="6500858" cy="534370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FF0000"/>
                </a:solidFill>
                <a:latin typeface="AR BLANCA"/>
              </a:rPr>
              <a:t>der Kohl </a:t>
            </a:r>
            <a:endParaRPr lang="ru-RU" b="1" smtClean="0">
              <a:solidFill>
                <a:srgbClr val="FF0000"/>
              </a:solidFill>
            </a:endParaRPr>
          </a:p>
        </p:txBody>
      </p:sp>
      <p:pic>
        <p:nvPicPr>
          <p:cNvPr id="15363" name="Picture 4" descr="http://stat17.privet.ru/lr/0a09472a9730f95179c305db7298d0a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8175" y="1484313"/>
            <a:ext cx="5476875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b="1" smtClean="0">
                <a:solidFill>
                  <a:srgbClr val="C00000"/>
                </a:solidFill>
                <a:latin typeface="AR BLANCA"/>
              </a:rPr>
              <a:t>die Kartoffel </a:t>
            </a:r>
            <a:r>
              <a:rPr lang="ru-RU" sz="4000" b="1" smtClean="0">
                <a:solidFill>
                  <a:srgbClr val="C00000"/>
                </a:solidFill>
              </a:rPr>
              <a:t>             </a:t>
            </a:r>
            <a:r>
              <a:rPr lang="en-US" sz="4000" b="1" smtClean="0">
                <a:solidFill>
                  <a:srgbClr val="C00000"/>
                </a:solidFill>
                <a:latin typeface="AR BLANCA"/>
              </a:rPr>
              <a:t>(die Kartoffeln)</a:t>
            </a:r>
            <a:endParaRPr lang="ru-RU" sz="4000" b="1" smtClean="0">
              <a:solidFill>
                <a:srgbClr val="C00000"/>
              </a:solidFill>
            </a:endParaRPr>
          </a:p>
        </p:txBody>
      </p:sp>
      <p:pic>
        <p:nvPicPr>
          <p:cNvPr id="19459" name="Picture 4" descr="http://im5-tub-ru.yandex.net/i?id=151642891-56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2363" y="1341438"/>
            <a:ext cx="3887787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6" descr="http://im7-tub-ru.yandex.net/i?id=33371842-56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1341438"/>
            <a:ext cx="3889375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0680_000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422695"/>
            <a:ext cx="9144000" cy="643530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Wir beschreiben das Wetter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357166"/>
            <a:ext cx="184731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500694" y="714356"/>
            <a:ext cx="2432717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 smtClean="0"/>
              <a:t>Es schneit.</a:t>
            </a:r>
            <a:r>
              <a:rPr lang="ru-RU" dirty="0" smtClean="0"/>
              <a:t> </a:t>
            </a:r>
            <a:r>
              <a:rPr lang="en-US" dirty="0" smtClean="0"/>
              <a:t>Es ist windig.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14282" y="6488668"/>
            <a:ext cx="2823530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Es ist wolkig und regnerisch.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357686" y="3500438"/>
            <a:ext cx="1679947" cy="3693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Es ist stürmisch.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user.USER-031DBFEA04\Мои документы\Мои рисунки\img01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4134" t="21386" r="13934" b="1578"/>
          <a:stretch>
            <a:fillRect/>
          </a:stretch>
        </p:blipFill>
        <p:spPr bwMode="auto">
          <a:xfrm rot="10800000">
            <a:off x="1857356" y="0"/>
            <a:ext cx="5357849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pic>
        <p:nvPicPr>
          <p:cNvPr id="10243" name="Picture 2" descr="http://www.stihi.ru/pics/2010/01/24/127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1267" name="Picture 2" descr="http://www.imgs.su/tmp/2012-03-06/1331033554-4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AR BLANCA" panose="02000000000000000000" pitchFamily="2" charset="0"/>
              </a:rPr>
              <a:t>d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AR BLANCA" panose="02000000000000000000" pitchFamily="2" charset="0"/>
              </a:rPr>
              <a:t>ie Banane              (die Bananen)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8195" name="Picture 2" descr="http://im7-tub-ru.yandex.net/i?id=53199358-45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00213"/>
            <a:ext cx="435610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 descr="http://im0-tub-ru.yandex.net/i?id=237795446-20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6100" y="1700213"/>
            <a:ext cx="478790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763" y="260350"/>
            <a:ext cx="82296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>
                <a:solidFill>
                  <a:srgbClr val="993366"/>
                </a:solidFill>
                <a:latin typeface="+mn-lt"/>
              </a:rPr>
              <a:t>d</a:t>
            </a:r>
            <a:r>
              <a:rPr lang="en-US" sz="4000" b="1" dirty="0" smtClean="0">
                <a:solidFill>
                  <a:srgbClr val="993366"/>
                </a:solidFill>
                <a:latin typeface="+mn-lt"/>
              </a:rPr>
              <a:t>ie </a:t>
            </a:r>
            <a:r>
              <a:rPr lang="en-US" sz="4000" b="1" dirty="0" err="1" smtClean="0">
                <a:solidFill>
                  <a:srgbClr val="993366"/>
                </a:solidFill>
                <a:latin typeface="+mn-lt"/>
              </a:rPr>
              <a:t>Melone</a:t>
            </a:r>
            <a:endParaRPr lang="ru-RU" sz="4000" b="1" dirty="0">
              <a:solidFill>
                <a:srgbClr val="993366"/>
              </a:solidFill>
              <a:latin typeface="+mn-lt"/>
            </a:endParaRPr>
          </a:p>
        </p:txBody>
      </p:sp>
      <p:pic>
        <p:nvPicPr>
          <p:cNvPr id="12291" name="Picture 2" descr="http://im5-tub-ru.yandex.net/i?id=35695632-36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5932" y="1500174"/>
            <a:ext cx="5244960" cy="4948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Die </a:t>
            </a:r>
            <a:r>
              <a:rPr lang="en-US" dirty="0" err="1" smtClean="0"/>
              <a:t>Gurke</a:t>
            </a:r>
            <a:endParaRPr lang="ru-RU" dirty="0" smtClean="0"/>
          </a:p>
        </p:txBody>
      </p:sp>
      <p:pic>
        <p:nvPicPr>
          <p:cNvPr id="13316" name="Picture 4" descr="http://im7-tub-ru.yandex.net/i?id=381263686-33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643050"/>
            <a:ext cx="4734344" cy="489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Die </a:t>
            </a:r>
            <a:r>
              <a:rPr lang="en-US" dirty="0" err="1" smtClean="0"/>
              <a:t>Tomate</a:t>
            </a:r>
            <a:endParaRPr lang="ru-RU" dirty="0" smtClean="0"/>
          </a:p>
        </p:txBody>
      </p:sp>
      <p:pic>
        <p:nvPicPr>
          <p:cNvPr id="14340" name="Picture 4" descr="http://im0-tub-ru.yandex.net/i?id=434895893-28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571612"/>
            <a:ext cx="6000792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48</Words>
  <PresentationFormat>Экран (4:3)</PresentationFormat>
  <Paragraphs>12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Wie heiβen die Herbstmonate?</vt:lpstr>
      <vt:lpstr>Wir beschreiben das Wetter</vt:lpstr>
      <vt:lpstr>Слайд 3</vt:lpstr>
      <vt:lpstr> </vt:lpstr>
      <vt:lpstr>Слайд 5</vt:lpstr>
      <vt:lpstr>die Banane              (die Bananen)</vt:lpstr>
      <vt:lpstr>die Melone</vt:lpstr>
      <vt:lpstr>Die Gurke</vt:lpstr>
      <vt:lpstr>Die Tomate</vt:lpstr>
      <vt:lpstr>der Kohl </vt:lpstr>
      <vt:lpstr>die Kartoffel              (die Kartoffeln)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Wie heiβen die Herbstmonate?</dc:title>
  <cp:lastModifiedBy>user</cp:lastModifiedBy>
  <cp:revision>3</cp:revision>
  <dcterms:modified xsi:type="dcterms:W3CDTF">2013-11-26T00:33:48Z</dcterms:modified>
</cp:coreProperties>
</file>