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70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6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EF61-90C3-4ED5-9CC5-9EBC21B4A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F3DD-EDE3-4339-86A2-AE524FDFFBB3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5828-44A0-4EB9-A168-651D49B2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A3B1-569A-4A34-BAF6-34B69A2B4E79}" type="datetimeFigureOut">
              <a:rPr lang="ru-RU" smtClean="0"/>
              <a:pPr/>
              <a:t>09.10.2011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F26F-3869-446A-9C1B-5468470CC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14313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/>
                </a:solidFill>
              </a:rPr>
              <a:t>Н</a:t>
            </a:r>
            <a:r>
              <a:rPr lang="ru-RU" sz="6600" dirty="0" smtClean="0">
                <a:solidFill>
                  <a:schemeClr val="accent5"/>
                </a:solidFill>
              </a:rPr>
              <a:t>атюрморт</a:t>
            </a:r>
            <a:endParaRPr lang="ru-RU" sz="66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28956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Жанр изобразительного искусства, показывающий неодушевлённые предметы, размещённые в реальной бытовой среде и организованные в определённую группу: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</a:t>
            </a:r>
            <a:r>
              <a:rPr lang="ru-RU" sz="2400" dirty="0" smtClean="0">
                <a:solidFill>
                  <a:srgbClr val="002060"/>
                </a:solidFill>
              </a:rPr>
              <a:t>артина с изображением предметов обихода, цветов, плодов, овощей, битой дичи, выловленной рыбы и т.д.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187450" y="5157788"/>
            <a:ext cx="7235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Начинаем работу с нашим натюрморта с карандашного рисунка. Старайтесь чтобы предметы не были слишком крупными или мелкими. Большой апельсин больше маленького, но меньше чашки. Старайтесь сравнивать их между собой в нашем рисунке.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76250"/>
            <a:ext cx="535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116013" y="5157788"/>
            <a:ext cx="724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Начинаем работу с цветом. </a:t>
            </a:r>
            <a:r>
              <a:rPr lang="ru-RU" dirty="0" smtClean="0"/>
              <a:t>Акварельной краской  </a:t>
            </a:r>
            <a:r>
              <a:rPr lang="ru-RU" dirty="0"/>
              <a:t>прокрашиваем тонким </a:t>
            </a:r>
            <a:r>
              <a:rPr lang="ru-RU" dirty="0" smtClean="0"/>
              <a:t>слоем предметы</a:t>
            </a:r>
            <a:endParaRPr lang="ru-RU" dirty="0"/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6250"/>
            <a:ext cx="5762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042989" y="4941888"/>
            <a:ext cx="7743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Прорабатываем </a:t>
            </a:r>
            <a:r>
              <a:rPr lang="ru-RU" dirty="0" smtClean="0"/>
              <a:t>тени- оставляем места не </a:t>
            </a:r>
            <a:r>
              <a:rPr lang="ru-RU" dirty="0" err="1" smtClean="0"/>
              <a:t>прокрашеными</a:t>
            </a:r>
            <a:r>
              <a:rPr lang="ru-RU" dirty="0" smtClean="0"/>
              <a:t>. </a:t>
            </a:r>
            <a:r>
              <a:rPr lang="ru-RU" dirty="0"/>
              <a:t>Свет падающий на </a:t>
            </a:r>
            <a:r>
              <a:rPr lang="ru-RU" dirty="0" smtClean="0"/>
              <a:t>апельсин отражается </a:t>
            </a:r>
            <a:r>
              <a:rPr lang="ru-RU" dirty="0"/>
              <a:t>в солонке. Поставим на ней оранжевое пятнышко. </a:t>
            </a:r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0350"/>
            <a:ext cx="531018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908175" y="5013325"/>
            <a:ext cx="602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Рисуем падающие тени. </a:t>
            </a:r>
          </a:p>
          <a:p>
            <a:pPr algn="ctr"/>
            <a:r>
              <a:rPr lang="ru-RU"/>
              <a:t>Можно подчеркнуть тонкой тёмной линией тень под предметом. Благодаря этому появится ощущение что предмет лежит на столе.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49275"/>
            <a:ext cx="613092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1835150" y="5516563"/>
            <a:ext cx="5827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Далее прокрываем фон и вот, наш натюрморт готов!</a:t>
            </a:r>
          </a:p>
          <a:p>
            <a:pPr algn="ctr"/>
            <a:r>
              <a:rPr lang="ru-RU"/>
              <a:t>Работа завершена.</a:t>
            </a:r>
          </a:p>
        </p:txBody>
      </p:sp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726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Натюрморт может быть выполнен в холодной или тёплой гамме, в каком эмоциональном состоянии вы находитесь: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Грусть,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таинственность, праздничность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0807" y="1714488"/>
            <a:ext cx="7684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Желаю удачи!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Uzer\Рабочий стол\открытки\крас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2820196" cy="293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84763"/>
            <a:ext cx="8075612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/>
              <a:t>    Возник </a:t>
            </a:r>
            <a:r>
              <a:rPr lang="ru-RU" sz="2400" dirty="0" smtClean="0"/>
              <a:t>натюрморт в связи с развитием реализма в живописи и по мере расширения технических и познавательных возможностей художников определился в XVII в. как самостоятельный жанр.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5888"/>
            <a:ext cx="63373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203575" y="4797425"/>
            <a:ext cx="257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u="sng"/>
              <a:t>Голландский натюрморт.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5373688"/>
            <a:ext cx="79390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Голландские мастера выработали строгие схемы и композиционные </a:t>
            </a:r>
          </a:p>
          <a:p>
            <a:pPr algn="ctr"/>
            <a:r>
              <a:rPr lang="ru-RU" dirty="0"/>
              <a:t>приемы, определили правила выбора предметов и палитры красок. </a:t>
            </a:r>
          </a:p>
          <a:p>
            <a:pPr algn="ctr"/>
            <a:r>
              <a:rPr lang="ru-RU" dirty="0"/>
              <a:t>Они видели в вещах «тихую жизнь» и назвали натюрморт «</a:t>
            </a:r>
            <a:r>
              <a:rPr lang="ru-RU" dirty="0" err="1"/>
              <a:t>стиллевен</a:t>
            </a:r>
            <a:r>
              <a:rPr lang="ru-RU" dirty="0"/>
              <a:t>».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92150"/>
            <a:ext cx="5553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Натюрморт выполняет различные функции. Например, декоративный </a:t>
            </a:r>
            <a:br>
              <a:rPr lang="ru-RU" sz="2200" dirty="0" smtClean="0"/>
            </a:br>
            <a:r>
              <a:rPr lang="ru-RU" sz="2200" dirty="0" smtClean="0"/>
              <a:t>натюрморт, запечатлевая красочность, изящество и пышность природных </a:t>
            </a:r>
            <a:br>
              <a:rPr lang="ru-RU" sz="2200" dirty="0" smtClean="0"/>
            </a:br>
            <a:r>
              <a:rPr lang="ru-RU" sz="2200" dirty="0" smtClean="0"/>
              <a:t>форм, показывая богатство и роскошь плодов земли и вод, украшает интерьер;</a:t>
            </a:r>
            <a:br>
              <a:rPr lang="ru-RU" sz="2200" dirty="0" smtClean="0"/>
            </a:br>
            <a:r>
              <a:rPr lang="ru-RU" sz="2200" dirty="0" smtClean="0"/>
              <a:t> символический натюрморт, изображая свечи, песочные часы и </a:t>
            </a:r>
            <a:br>
              <a:rPr lang="ru-RU" sz="2200" dirty="0" smtClean="0"/>
            </a:br>
            <a:r>
              <a:rPr lang="ru-RU" sz="2200" dirty="0" smtClean="0"/>
              <a:t>другие предметы-символы, напоминает о быстротечности человеческой жизни. </a:t>
            </a:r>
            <a:br>
              <a:rPr lang="ru-RU" sz="2200" dirty="0" smtClean="0"/>
            </a:br>
            <a:endParaRPr lang="ru-RU" sz="2200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572164" cy="31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Какие основные компоненты составляет живописное полотно?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Композиция- расположение фигур на картине</a:t>
            </a:r>
          </a:p>
          <a:p>
            <a:r>
              <a:rPr lang="ru-RU" dirty="0" smtClean="0"/>
              <a:t>Рисунок- это главный рассказчик</a:t>
            </a:r>
          </a:p>
          <a:p>
            <a:r>
              <a:rPr lang="ru-RU" dirty="0" smtClean="0"/>
              <a:t>Колорит- разнообразие красок, оттенков, пятен света и тени, которыми говорит с нами картина.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 для презентаций\осень\9fb4df9767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876"/>
            <a:ext cx="4071966" cy="257453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артинки для презентаций\осень\1427764_imgp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00438"/>
            <a:ext cx="3643338" cy="265209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артинки для презентаций\осень\311766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7" y="375026"/>
            <a:ext cx="3786213" cy="28396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артинки для презентаций\осень\01471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403994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 для презентаций\осень\12357205934ca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876"/>
            <a:ext cx="3857652" cy="27967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ртинки для презентаций\осень\i9832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857652" cy="2778817"/>
          </a:xfrm>
          <a:prstGeom prst="rect">
            <a:avLst/>
          </a:prstGeom>
          <a:noFill/>
          <a:ln w="28575">
            <a:solidFill>
              <a:srgbClr val="7C3B06"/>
            </a:solidFill>
          </a:ln>
        </p:spPr>
      </p:pic>
      <p:pic>
        <p:nvPicPr>
          <p:cNvPr id="3076" name="Picture 4" descr="C:\Documents and Settings\Admin\Рабочий стол\картинки для презентаций\осень\nat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28596" y="285728"/>
            <a:ext cx="3786214" cy="30072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C3B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4643438" y="285728"/>
            <a:ext cx="3786214" cy="295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Задание :«Сочини» свой натюрморт!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1.Из геометрических фигур.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2.Из овощей.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3.Из посуды и фруктов.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артинки для презентаций\осень\natyurmortsovoschami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1643050"/>
            <a:ext cx="3214710" cy="231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3B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43306" y="428604"/>
            <a:ext cx="55006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FF0000"/>
                </a:solidFill>
              </a:rPr>
              <a:t>Учимся рисовать натюрморт</a:t>
            </a:r>
          </a:p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FF0000"/>
                </a:solidFill>
              </a:rPr>
              <a:t>Этапы </a:t>
            </a:r>
            <a:r>
              <a:rPr lang="ru-RU" sz="3200" b="1" u="sng" dirty="0" smtClean="0">
                <a:solidFill>
                  <a:srgbClr val="FF0000"/>
                </a:solidFill>
              </a:rPr>
              <a:t>работы: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Расположи лист </a:t>
            </a:r>
            <a:r>
              <a:rPr lang="ru-RU" dirty="0" smtClean="0"/>
              <a:t>бумаги, цент работы- 1\3 листа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Продумай композицию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Закомпонуй детали </a:t>
            </a:r>
            <a:r>
              <a:rPr lang="ru-RU" dirty="0" smtClean="0"/>
              <a:t>натюрморта 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Выполни рисунок </a:t>
            </a:r>
            <a:r>
              <a:rPr lang="ru-RU" dirty="0" smtClean="0"/>
              <a:t> </a:t>
            </a:r>
            <a:r>
              <a:rPr lang="ru-RU" dirty="0" smtClean="0"/>
              <a:t>простым карандашом применяя разный нажим для передачи объёма предмета и расположения его в пространстве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Начальная проработка цветом используя разные способы: « по сухому», «по сырому», «работа с палитрой», продумай фон.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Натюрморт</vt:lpstr>
      <vt:lpstr>Слайд 2</vt:lpstr>
      <vt:lpstr>Слайд 3</vt:lpstr>
      <vt:lpstr>      Натюрморт выполняет различные функции. Например, декоративный  натюрморт, запечатлевая красочность, изящество и пышность природных  форм, показывая богатство и роскошь плодов земли и вод, украшает интерьер;  символический натюрморт, изображая свечи, песочные часы и  другие предметы-символы, напоминает о быстротечности человеческой жизни.  </vt:lpstr>
      <vt:lpstr>Какие основные компоненты составляет живописное полотно?</vt:lpstr>
      <vt:lpstr>Слайд 6</vt:lpstr>
      <vt:lpstr>Слайд 7</vt:lpstr>
      <vt:lpstr>Задание :«Сочини» свой натюрморт!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</dc:title>
  <dc:creator>Uzer</dc:creator>
  <cp:lastModifiedBy>Uzer</cp:lastModifiedBy>
  <cp:revision>12</cp:revision>
  <dcterms:created xsi:type="dcterms:W3CDTF">2011-10-09T09:45:56Z</dcterms:created>
  <dcterms:modified xsi:type="dcterms:W3CDTF">2011-10-09T11:42:23Z</dcterms:modified>
</cp:coreProperties>
</file>