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2" y="25343"/>
            <a:ext cx="9283013" cy="69581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667371"/>
            <a:ext cx="4752528" cy="280076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Виды пейзажа</a:t>
            </a:r>
            <a:endParaRPr lang="ru-RU" sz="8800" b="1" cap="none" spc="5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3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Пейзаж   настроение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920880" cy="4699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4408" y="1242213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А.М. Васнецов «Оттепель»</a:t>
            </a:r>
            <a:endParaRPr lang="ru-RU" sz="36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2" y="1132769"/>
            <a:ext cx="8136904" cy="54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379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987824" y="404664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Вопросы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419" y="1772816"/>
            <a:ext cx="5521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С какими видами пейзажа мы </a:t>
            </a:r>
          </a:p>
          <a:p>
            <a:r>
              <a:rPr lang="ru-RU" sz="3600" b="1" dirty="0" smtClean="0">
                <a:latin typeface="Monotype Corsiva" pitchFamily="66" charset="0"/>
              </a:rPr>
              <a:t>познакомились? 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419" y="330908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Monotype Corsiva" pitchFamily="66" charset="0"/>
              </a:rPr>
              <a:t>Какие художники пейзажисты вам известны?</a:t>
            </a:r>
            <a:endParaRPr lang="ru-RU" sz="36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3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8420" y="337184"/>
            <a:ext cx="5040560" cy="769441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Сельский пейзаж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696744" cy="45020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155679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«Дорога в поле» Сергей Глушков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98" y="1189724"/>
            <a:ext cx="6696744" cy="4660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1880" y="537321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FF00"/>
                </a:solidFill>
                <a:latin typeface="Monotype Corsiva" pitchFamily="66" charset="0"/>
              </a:rPr>
              <a:t>Буртова</a:t>
            </a:r>
            <a:r>
              <a:rPr lang="ru-RU" sz="2800" b="1" i="1" dirty="0" smtClean="0">
                <a:solidFill>
                  <a:srgbClr val="FFFF00"/>
                </a:solidFill>
                <a:latin typeface="Monotype Corsiva" pitchFamily="66" charset="0"/>
              </a:rPr>
              <a:t> Мария   «В Деревне»</a:t>
            </a:r>
            <a:endParaRPr lang="ru-RU" sz="28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59" y="1163557"/>
            <a:ext cx="6715125" cy="47625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12165" y="5247551"/>
            <a:ext cx="3575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Буртова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Мария  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«Зима»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3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16812" y="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Морской пейзаж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27777"/>
            <a:ext cx="7171146" cy="4517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504" y="1720680"/>
            <a:ext cx="5544616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</a:rPr>
              <a:t>И.К. Айвазовский «Меркурий»</a:t>
            </a:r>
            <a:endParaRPr lang="ru-RU" sz="36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0" y="1124745"/>
            <a:ext cx="7284421" cy="5463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1324657"/>
            <a:ext cx="2597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Алые паруса</a:t>
            </a:r>
            <a:endParaRPr lang="ru-RU" sz="4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3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763688" y="10498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Г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ородской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8" y="1340768"/>
            <a:ext cx="7620000" cy="485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8" y="1107775"/>
            <a:ext cx="7782182" cy="53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3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87249" y="20957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И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сторический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79017"/>
            <a:ext cx="7416824" cy="5606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5786" y="979017"/>
            <a:ext cx="3492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А.М. Васнецов «Старая Москва»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0" y="953561"/>
            <a:ext cx="7718919" cy="5632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1412776"/>
            <a:ext cx="518457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Monotype Corsiva" pitchFamily="66" charset="0"/>
              </a:rPr>
              <a:t>А.Н. Бенуа  «Парад  при Павле»</a:t>
            </a:r>
            <a:endParaRPr lang="ru-RU" sz="28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3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15616" y="92105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Г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ероический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68760"/>
            <a:ext cx="8572500" cy="5124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9086" y="1529823"/>
            <a:ext cx="585811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У. </a:t>
            </a:r>
            <a:r>
              <a:rPr lang="ru-RU" sz="32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Тёрнер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«Кораблекрушение»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241525"/>
            <a:ext cx="8572500" cy="5353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840" y="1203685"/>
            <a:ext cx="5726410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У. </a:t>
            </a:r>
            <a:r>
              <a:rPr lang="ru-RU" sz="3200" b="1" i="1" dirty="0" err="1" smtClean="0">
                <a:solidFill>
                  <a:schemeClr val="bg1"/>
                </a:solidFill>
                <a:latin typeface="Monotype Corsiva" pitchFamily="66" charset="0"/>
              </a:rPr>
              <a:t>Тёрнер</a:t>
            </a:r>
            <a: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«Переход  </a:t>
            </a:r>
            <a:r>
              <a:rPr lang="ru-RU" sz="3200" b="1" i="1" dirty="0" err="1" smtClean="0">
                <a:solidFill>
                  <a:schemeClr val="bg1"/>
                </a:solidFill>
                <a:latin typeface="Monotype Corsiva" pitchFamily="66" charset="0"/>
              </a:rPr>
              <a:t>Ганибала</a:t>
            </a:r>
            <a: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  через Альпы»</a:t>
            </a:r>
            <a:endParaRPr lang="ru-RU" sz="32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3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Р</a:t>
            </a: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омантический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4" y="1246113"/>
            <a:ext cx="6811064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45575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Monotype Corsiva" pitchFamily="66" charset="0"/>
              </a:rPr>
              <a:t>Рерих  «Небесный бой»</a:t>
            </a:r>
            <a:endParaRPr lang="ru-RU" sz="3600" b="1" i="1" dirty="0">
              <a:latin typeface="Monotype Corsiva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6113"/>
            <a:ext cx="7962066" cy="52018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5034" y="126440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И.К Айвазовский  «9 вал»</a:t>
            </a:r>
            <a:endParaRPr lang="ru-RU" sz="32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"/>
            <a:ext cx="91493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Парковый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6113"/>
            <a:ext cx="7200800" cy="523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1425"/>
            <a:ext cx="7200800" cy="5300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5752654"/>
            <a:ext cx="4968552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Monotype Corsiva" pitchFamily="66" charset="0"/>
              </a:rPr>
              <a:t>А.Н Бенуа «Прогулка короля»</a:t>
            </a:r>
            <a:endParaRPr lang="ru-RU" sz="32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3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Эпический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6113"/>
            <a:ext cx="6350000" cy="444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356" y="569111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Monotype Corsiva" pitchFamily="66" charset="0"/>
              </a:rPr>
              <a:t>Писсаро</a:t>
            </a:r>
            <a:r>
              <a:rPr lang="ru-RU" sz="3200" b="1" i="1" dirty="0" smtClean="0">
                <a:latin typeface="Monotype Corsiva" pitchFamily="66" charset="0"/>
              </a:rPr>
              <a:t> «Жатва в </a:t>
            </a:r>
            <a:r>
              <a:rPr lang="ru-RU" sz="3200" b="1" i="1" dirty="0" err="1" smtClean="0">
                <a:latin typeface="Monotype Corsiva" pitchFamily="66" charset="0"/>
              </a:rPr>
              <a:t>Морфуко</a:t>
            </a:r>
            <a:r>
              <a:rPr lang="ru-RU" sz="3200" b="1" i="1" dirty="0" smtClean="0">
                <a:latin typeface="Monotype Corsiva" pitchFamily="66" charset="0"/>
              </a:rPr>
              <a:t>»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1" y="1246113"/>
            <a:ext cx="7537622" cy="5029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5054" y="624229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И.И. Шишкин « Рожь»</a:t>
            </a:r>
            <a:endParaRPr lang="ru-RU" sz="32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119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</dc:creator>
  <cp:lastModifiedBy>пользовател</cp:lastModifiedBy>
  <cp:revision>17</cp:revision>
  <dcterms:created xsi:type="dcterms:W3CDTF">2011-10-19T12:00:49Z</dcterms:created>
  <dcterms:modified xsi:type="dcterms:W3CDTF">2011-10-27T19:47:56Z</dcterms:modified>
</cp:coreProperties>
</file>