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FF"/>
    <a:srgbClr val="9966FF"/>
    <a:srgbClr val="66FF66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3E37-8D2F-47A1-915A-50C1B8D3B737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FB5F-A217-426D-847D-832310057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3E37-8D2F-47A1-915A-50C1B8D3B737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FB5F-A217-426D-847D-832310057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3E37-8D2F-47A1-915A-50C1B8D3B737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FB5F-A217-426D-847D-832310057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3E37-8D2F-47A1-915A-50C1B8D3B737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FB5F-A217-426D-847D-832310057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3E37-8D2F-47A1-915A-50C1B8D3B737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FB5F-A217-426D-847D-832310057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3E37-8D2F-47A1-915A-50C1B8D3B737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FB5F-A217-426D-847D-832310057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3E37-8D2F-47A1-915A-50C1B8D3B737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FB5F-A217-426D-847D-832310057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3E37-8D2F-47A1-915A-50C1B8D3B737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FB5F-A217-426D-847D-832310057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3E37-8D2F-47A1-915A-50C1B8D3B737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FB5F-A217-426D-847D-832310057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3E37-8D2F-47A1-915A-50C1B8D3B737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FB5F-A217-426D-847D-832310057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3E37-8D2F-47A1-915A-50C1B8D3B737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AFB5F-A217-426D-847D-832310057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E3E37-8D2F-47A1-915A-50C1B8D3B737}" type="datetimeFigureOut">
              <a:rPr lang="ru-RU" smtClean="0"/>
              <a:pPr/>
              <a:t>29.09.2011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AFB5F-A217-426D-847D-832310057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4414" y="1571612"/>
            <a:ext cx="664373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Проектная </a:t>
            </a:r>
            <a:r>
              <a:rPr lang="ru-RU" sz="5400" b="1" cap="all" spc="0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  <a:tileRect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деятельность</a:t>
            </a:r>
            <a:r>
              <a:rPr lang="ru-RU" sz="5400" b="1" cap="all" spc="0" dirty="0" smtClean="0">
                <a:ln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FF0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 дополнительном образовании</a:t>
            </a:r>
            <a:endParaRPr lang="ru-RU" sz="5400" b="1" cap="all" spc="0" dirty="0">
              <a:ln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FFFF00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F020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2492412" y="1936688"/>
            <a:ext cx="4357719" cy="3056063"/>
          </a:xfrm>
          <a:prstGeom prst="rect">
            <a:avLst/>
          </a:prstGeom>
        </p:spPr>
      </p:pic>
      <p:pic>
        <p:nvPicPr>
          <p:cNvPr id="6" name="Рисунок 5" descr="и10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3030743" y="1541233"/>
            <a:ext cx="3071834" cy="2275336"/>
          </a:xfrm>
          <a:prstGeom prst="rect">
            <a:avLst/>
          </a:prstGeom>
        </p:spPr>
      </p:pic>
      <p:pic>
        <p:nvPicPr>
          <p:cNvPr id="7" name="Рисунок 6" descr="и10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2362711" y="1852075"/>
            <a:ext cx="3907128" cy="2774698"/>
          </a:xfrm>
          <a:prstGeom prst="rect">
            <a:avLst/>
          </a:prstGeom>
        </p:spPr>
      </p:pic>
      <p:pic>
        <p:nvPicPr>
          <p:cNvPr id="9" name="Рисунок 8" descr="и11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2676599" y="1395311"/>
            <a:ext cx="3714774" cy="3352996"/>
          </a:xfrm>
          <a:prstGeom prst="rect">
            <a:avLst/>
          </a:prstGeom>
        </p:spPr>
      </p:pic>
      <p:pic>
        <p:nvPicPr>
          <p:cNvPr id="10" name="Рисунок 9" descr="img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928670"/>
            <a:ext cx="3286148" cy="3219084"/>
          </a:xfrm>
          <a:prstGeom prst="rect">
            <a:avLst/>
          </a:prstGeom>
        </p:spPr>
      </p:pic>
      <p:pic>
        <p:nvPicPr>
          <p:cNvPr id="11" name="Рисунок 10" descr="DSCF019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571736" y="1857364"/>
            <a:ext cx="4000496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12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1046106" y="-403220"/>
            <a:ext cx="2786082" cy="4163978"/>
          </a:xfrm>
          <a:prstGeom prst="rect">
            <a:avLst/>
          </a:prstGeom>
        </p:spPr>
      </p:pic>
      <p:pic>
        <p:nvPicPr>
          <p:cNvPr id="5" name="Рисунок 4" descr="и10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5491665" y="80444"/>
            <a:ext cx="3028112" cy="3438684"/>
          </a:xfrm>
          <a:prstGeom prst="rect">
            <a:avLst/>
          </a:prstGeom>
        </p:spPr>
      </p:pic>
      <p:pic>
        <p:nvPicPr>
          <p:cNvPr id="6" name="Рисунок 5" descr="img051.bmp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6200000">
            <a:off x="21243" y="3622039"/>
            <a:ext cx="338647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488" y="1428736"/>
            <a:ext cx="2601018" cy="3735068"/>
          </a:xfrm>
          <a:prstGeom prst="rect">
            <a:avLst/>
          </a:prstGeom>
        </p:spPr>
      </p:pic>
      <p:pic>
        <p:nvPicPr>
          <p:cNvPr id="5" name="Рисунок 4" descr="102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71802" y="1643050"/>
            <a:ext cx="3177358" cy="3816283"/>
          </a:xfrm>
          <a:prstGeom prst="rect">
            <a:avLst/>
          </a:prstGeom>
        </p:spPr>
      </p:pic>
      <p:pic>
        <p:nvPicPr>
          <p:cNvPr id="7" name="Рисунок 6" descr="DSCF057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357950" y="4071942"/>
            <a:ext cx="2571736" cy="2571736"/>
          </a:xfrm>
          <a:prstGeom prst="rect">
            <a:avLst/>
          </a:prstGeom>
        </p:spPr>
      </p:pic>
      <p:pic>
        <p:nvPicPr>
          <p:cNvPr id="8" name="Рисунок 7" descr="101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14678" y="1643050"/>
            <a:ext cx="2549991" cy="3500462"/>
          </a:xfrm>
          <a:prstGeom prst="rect">
            <a:avLst/>
          </a:prstGeom>
        </p:spPr>
      </p:pic>
      <p:pic>
        <p:nvPicPr>
          <p:cNvPr id="9" name="Рисунок 8" descr="и01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928926" y="1928802"/>
            <a:ext cx="3802485" cy="2643206"/>
          </a:xfrm>
          <a:prstGeom prst="rect">
            <a:avLst/>
          </a:prstGeom>
        </p:spPr>
      </p:pic>
      <p:pic>
        <p:nvPicPr>
          <p:cNvPr id="10" name="Рисунок 9" descr="1039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643306" y="214290"/>
            <a:ext cx="2902200" cy="2421248"/>
          </a:xfrm>
          <a:prstGeom prst="rect">
            <a:avLst/>
          </a:prstGeom>
        </p:spPr>
      </p:pic>
      <p:pic>
        <p:nvPicPr>
          <p:cNvPr id="11" name="Рисунок 10" descr="1038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6200000">
            <a:off x="743363" y="3971490"/>
            <a:ext cx="2299427" cy="3071834"/>
          </a:xfrm>
          <a:prstGeom prst="rect">
            <a:avLst/>
          </a:prstGeom>
        </p:spPr>
      </p:pic>
      <p:pic>
        <p:nvPicPr>
          <p:cNvPr id="12" name="Рисунок 11" descr="Изображение 029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85720" y="214290"/>
            <a:ext cx="3000396" cy="2250297"/>
          </a:xfrm>
          <a:prstGeom prst="rect">
            <a:avLst/>
          </a:prstGeom>
        </p:spPr>
      </p:pic>
      <p:pic>
        <p:nvPicPr>
          <p:cNvPr id="13" name="Рисунок 12" descr="1031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16200000">
            <a:off x="6058870" y="1227750"/>
            <a:ext cx="3683508" cy="1656588"/>
          </a:xfrm>
          <a:prstGeom prst="rect">
            <a:avLst/>
          </a:prstGeom>
        </p:spPr>
      </p:pic>
      <p:pic>
        <p:nvPicPr>
          <p:cNvPr id="14" name="Рисунок 13" descr="1047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14282" y="2714620"/>
            <a:ext cx="2554224" cy="1588008"/>
          </a:xfrm>
          <a:prstGeom prst="rect">
            <a:avLst/>
          </a:prstGeom>
        </p:spPr>
      </p:pic>
      <p:pic>
        <p:nvPicPr>
          <p:cNvPr id="15" name="Рисунок 14" descr="DSCF0199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428991" y="2500306"/>
            <a:ext cx="3333741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42852"/>
            <a:ext cx="57036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  <a:tileRect/>
                </a:gradFill>
              </a:rPr>
              <a:t>Пасхальный благовест</a:t>
            </a:r>
            <a:endParaRPr lang="ru-RU" sz="4400" b="1" dirty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  <a:tileRect/>
              </a:gradFill>
            </a:endParaRPr>
          </a:p>
        </p:txBody>
      </p:sp>
      <p:pic>
        <p:nvPicPr>
          <p:cNvPr id="4" name="Рисунок 3" descr="Изображение 022.jpg"/>
          <p:cNvPicPr>
            <a:picLocks noChangeAspect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>
          <a:xfrm>
            <a:off x="2500298" y="2643182"/>
            <a:ext cx="3714808" cy="2439575"/>
          </a:xfrm>
          <a:prstGeom prst="roundRect">
            <a:avLst/>
          </a:prstGeom>
          <a:ln w="57150">
            <a:solidFill>
              <a:srgbClr val="9966FF"/>
            </a:solidFill>
          </a:ln>
        </p:spPr>
      </p:pic>
      <p:pic>
        <p:nvPicPr>
          <p:cNvPr id="6" name="Рисунок 5" descr="Изображение 02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572132" y="857232"/>
            <a:ext cx="3357579" cy="2398254"/>
          </a:xfrm>
          <a:prstGeom prst="roundRect">
            <a:avLst/>
          </a:prstGeom>
          <a:ln w="57150">
            <a:solidFill>
              <a:srgbClr val="FF66FF"/>
            </a:solidFill>
          </a:ln>
        </p:spPr>
      </p:pic>
      <p:pic>
        <p:nvPicPr>
          <p:cNvPr id="7" name="Рисунок 6" descr="Изображение 02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15008" y="4196958"/>
            <a:ext cx="3214710" cy="2411033"/>
          </a:xfrm>
          <a:prstGeom prst="roundRect">
            <a:avLst/>
          </a:prstGeom>
          <a:ln w="57150">
            <a:solidFill>
              <a:srgbClr val="66FF66"/>
            </a:solidFill>
          </a:ln>
        </p:spPr>
      </p:pic>
      <p:pic>
        <p:nvPicPr>
          <p:cNvPr id="8" name="Рисунок 7" descr="Изображение 027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14282" y="4286256"/>
            <a:ext cx="3000403" cy="2250320"/>
          </a:xfrm>
          <a:prstGeom prst="round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Рисунок 8" descr="Изображение 02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14283" y="857232"/>
            <a:ext cx="2857520" cy="2143140"/>
          </a:xfrm>
          <a:prstGeom prst="round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3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85720" y="214290"/>
            <a:ext cx="3500462" cy="3000396"/>
          </a:xfrm>
          <a:prstGeom prst="roundRect">
            <a:avLst/>
          </a:prstGeom>
          <a:ln w="38100">
            <a:solidFill>
              <a:srgbClr val="FF66FF"/>
            </a:solidFill>
          </a:ln>
        </p:spPr>
      </p:pic>
      <p:pic>
        <p:nvPicPr>
          <p:cNvPr id="5" name="Рисунок 4" descr="Изображение 03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643314"/>
            <a:ext cx="4000496" cy="3000372"/>
          </a:xfrm>
          <a:prstGeom prst="round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8" name="Рисунок 7" descr="Изображение 03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71934" y="214290"/>
            <a:ext cx="4857752" cy="3643314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000240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6286520"/>
            <a:ext cx="3961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Учитель ИЗО : Скуратова Н.В.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16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BEST XP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</dc:creator>
  <cp:lastModifiedBy>xp</cp:lastModifiedBy>
  <cp:revision>28</cp:revision>
  <dcterms:created xsi:type="dcterms:W3CDTF">2011-04-25T18:10:25Z</dcterms:created>
  <dcterms:modified xsi:type="dcterms:W3CDTF">2011-09-28T20:20:50Z</dcterms:modified>
</cp:coreProperties>
</file>