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F0AEB-B530-4F25-8712-A7AD421DFDAF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52570-B641-4F42-AA86-79865D82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F0AEB-B530-4F25-8712-A7AD421DFDAF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52570-B641-4F42-AA86-79865D82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F0AEB-B530-4F25-8712-A7AD421DFDAF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52570-B641-4F42-AA86-79865D82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F0AEB-B530-4F25-8712-A7AD421DFDAF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52570-B641-4F42-AA86-79865D82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F0AEB-B530-4F25-8712-A7AD421DFDAF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52570-B641-4F42-AA86-79865D82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F0AEB-B530-4F25-8712-A7AD421DFDAF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52570-B641-4F42-AA86-79865D82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F0AEB-B530-4F25-8712-A7AD421DFDAF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52570-B641-4F42-AA86-79865D82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F0AEB-B530-4F25-8712-A7AD421DFDAF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52570-B641-4F42-AA86-79865D82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F0AEB-B530-4F25-8712-A7AD421DFDAF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52570-B641-4F42-AA86-79865D82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F0AEB-B530-4F25-8712-A7AD421DFDAF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52570-B641-4F42-AA86-79865D82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F0AEB-B530-4F25-8712-A7AD421DFDAF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52570-B641-4F42-AA86-79865D823C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8F0AEB-B530-4F25-8712-A7AD421DFDAF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F52570-B641-4F42-AA86-79865D82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53;&#1040;&#1056;&#1045;&#1047;&#1050;&#1048;%20&#1043;&#1054;&#1058;&#1054;&#1042;&#1067;&#1045;/&#1044;&#1091;&#1088;&#1086;&#1074;&#1072;.mp4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3;&#1040;&#1056;&#1045;&#1047;&#1050;&#1048;%20&#1043;&#1054;&#1058;&#1054;&#1042;&#1067;&#1045;/&#1055;&#1072;&#1088;&#1090;&#1080;&#1079;&#1072;&#1085;&#1099;%20&#1082;&#1072;&#1079;&#1072;&#1082;&#1080;.mp4" TargetMode="External"/><Relationship Id="rId2" Type="http://schemas.openxmlformats.org/officeDocument/2006/relationships/hyperlink" Target="&#1053;&#1040;&#1056;&#1045;&#1047;&#1050;&#1048;%20&#1043;&#1054;&#1058;&#1054;&#1042;&#1067;&#1045;/&#1055;&#1086;&#1088;&#1090;&#1088;&#1077;&#1090;%20&#1044;&#1072;&#1074;&#1099;&#1076;&#1086;&#1074;&#1072;.mp4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53;&#1040;&#1056;&#1045;&#1047;&#1050;&#1048;%20&#1043;&#1054;&#1058;&#1054;&#1042;&#1067;&#1045;/&#1055;&#1072;&#1088;&#1080;&#1079;&#1072;&#1085;&#1099;%20&#1082;&#1088;&#1077;&#1089;&#1090;&#1100;&#1103;&#1085;&#1077;.mp4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53;&#1040;&#1056;&#1045;&#1047;&#1050;&#1048;%20&#1043;&#1054;&#1058;&#1054;&#1042;&#1067;&#1045;/&#1042;&#1072;&#1089;&#1080;&#1083;&#1080;&#1089;&#1072;%20&#1050;&#1086;&#1078;&#1080;&#1085;&#1072;.mp4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3;&#1040;&#1056;&#1045;&#1047;&#1050;&#1048;%20&#1043;&#1054;&#1058;&#1054;&#1042;&#1067;&#1045;/&#1055;&#1072;&#1090;&#1088;&#1080;&#1086;&#1090;&#1080;&#1079;&#1084;.mp4" TargetMode="External"/><Relationship Id="rId2" Type="http://schemas.openxmlformats.org/officeDocument/2006/relationships/hyperlink" Target="&#1053;&#1040;&#1056;&#1045;&#1047;&#1050;&#1048;%20&#1043;&#1054;&#1058;&#1054;&#1042;&#1067;&#1045;/&#1041;&#1086;&#1088;&#1086;&#1076;&#1080;&#1085;&#1089;&#1082;&#1086;&#1077;%20&#1089;&#1088;&#1072;&#1078;&#1077;&#1085;&#1080;&#1077;.mp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53;&#1040;&#1056;&#1045;&#1047;&#1050;&#1048;%20&#1043;&#1054;&#1058;&#1054;&#1042;&#1067;&#1045;/&#1052;&#1085;&#1077;&#1085;&#1080;&#1103;%20&#1080;&#1089;&#1090;&#1086;&#1088;&#1080;&#1082;&#1072;.mp4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Отечественная война 1812 года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152190" cy="53319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Социальное чувство, содержанием которого является любовь к Отечеству и готовность подчинить его интересам свои частные интересы</a:t>
            </a:r>
            <a:endParaRPr lang="ru-RU" sz="2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5857892"/>
            <a:ext cx="8183880" cy="42062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Патриотизм </a:t>
            </a:r>
            <a:endParaRPr lang="ru-RU" sz="3600" b="1" dirty="0"/>
          </a:p>
        </p:txBody>
      </p:sp>
      <p:pic>
        <p:nvPicPr>
          <p:cNvPr id="1026" name="Picture 2" descr="&amp;Acy; &amp;Vcy;&amp;ycy; &amp;Gcy;&amp;ocy;&amp;tcy;&amp;ocy;&amp;vcy;&amp;ycy; &amp;Vcy;&amp;scy;&amp;tcy;&amp;rcy;&amp;iecy;&amp;tcy;&amp;icy;&amp;tcy;&amp;softcy; &amp;Pcy;&amp;ocy;&amp;ncy;&amp;iecy;&amp;dcy;&amp;iecy;&amp;lcy;&amp;softcy;&amp;ncy;&amp;icy;&amp;kcy;&amp;acy;. - &amp;Ucy;&amp;tcy;&amp;rcy;&amp;ocy; &amp;ncy;&amp;acy; &amp;pcy;&amp;ocy;&amp;zcy;&amp;icy;&amp;tcy;&amp;icy;&amp;vcy;&amp;iecy; - &amp;Fcy;&amp;ocy;&amp;rcy;&amp;ucy;&amp;mcy; &amp;YUcy;&amp;Tcy;&amp;R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20000" cy="415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143504" y="1447802"/>
            <a:ext cx="3367143" cy="4206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Надежда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Андреевна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Дурова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61373" y="857232"/>
            <a:ext cx="4167818" cy="47973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&quot;&amp;Ncy;&amp;ocy;&amp;vcy;&amp;ycy;&amp;jcy; &amp;Gcy;&amp;iecy;&amp;rcy;&amp;ocy;&amp;dcy;&amp;ocy;&amp;tcy;&quot; * &amp;Pcy;&amp;rcy;&amp;ocy;&amp;scy;&amp;mcy;&amp;ocy;&amp;tcy;&amp;rcy; &amp;tcy;&amp;iecy;&amp;mcy;&amp;ycy; - &amp;Ocy;&amp;tcy; &amp;gcy;&amp;iecy;&amp;rcy;&amp;ocy;&amp;iecy;&amp;vcy; &amp;bcy;&amp;ycy;&amp;lcy;&amp;ycy;&amp;khcy; &amp;vcy;&amp;rcy;&amp;iecy;&amp;mcy;&amp;iecy;&amp;ncy; &amp;ncy;&amp;iecy; &amp;ocy;&amp;scy;&amp;tcy;&amp;acy;&amp;lcy;&amp;ocy;&amp;scy;&amp;softcy; &amp;pcy;&amp;ocy;&amp;rcy;&amp;ocy;&amp;jcy; &amp;icy;&amp;mcy;&amp;iecy;&amp;n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642918"/>
            <a:ext cx="3766899" cy="5162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5286380" y="1447802"/>
            <a:ext cx="3224267" cy="4206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Денис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Васильевич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 Давыдов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labazov: &amp;Dcy;&amp;iecy;&amp;ncy;&amp;icy;&amp;scy; &amp;Dcy;&amp;acy;&amp;vcy;&amp;ycy;&amp;dcy;&amp;ocy;&amp;vcy;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00042"/>
            <a:ext cx="3986940" cy="5288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Mcy;&amp;iecy;&amp;zhcy;&amp;dcy;&amp;ucy; &amp;vcy;&amp;ocy;&amp;lcy;&amp;iecy;&amp;jcy; &amp;icy; &amp;scy;&amp;vcy;&amp;ocy;&amp;bcy;&amp;ocy;&amp;dcy;&amp;ocy;&amp;jcy; &amp;Ncy;&amp;acy;&amp;rcy;&amp;ocy;&amp;dcy;&amp;ncy;&amp;ycy;&amp;jcy; &amp;pcy;&amp;ocy;&amp;lcy;&amp;icy;&amp;tcy;&amp;ocy;&amp;lcy;&amp;ocy;&amp;gcy; &amp;Tcy;&amp;ocy;&amp;chcy;&amp;kcy;&amp;acy; &amp;ocy;&amp;tcy;&amp;scy;&amp;chcy;&amp;iecy;&amp;tcy;&amp;acy;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928669"/>
            <a:ext cx="6722786" cy="4630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Василиса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 Кожина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Picture 2" descr="&amp;Vcy;&amp;acy;&amp;scy;&amp;icy;&amp;lcy;&amp;icy;&amp;scy;&amp;acy; &amp;Kcy;&amp;ocy;&amp;zhcy;&amp;icy;&amp;ncy;&amp;acy;, &amp;bcy;&amp;icy;&amp;ocy;&amp;gcy;&amp;rcy;&amp;acy;&amp;fcy;&amp;icy;&amp;yacy; &amp;Vcy;&amp;acy;&amp;scy;&amp;icy;&amp;lcy;&amp;icy;&amp;scy;&amp;ycy; &amp;Kcy;&amp;ocy;&amp;zhcy;&amp;icy;&amp;ncy;&amp;o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42862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3880" cy="1051560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БОРОДИНО</a:t>
            </a:r>
            <a:endParaRPr lang="ru-RU" dirty="0"/>
          </a:p>
        </p:txBody>
      </p:sp>
      <p:pic>
        <p:nvPicPr>
          <p:cNvPr id="19458" name="Picture 2" descr="&amp;Scy;&amp;kcy;&amp;acy;&amp;chcy;&amp;acy;&amp;tcy;&amp;softcy; &amp;acy;&amp;ucy;&amp;dcy;&amp;icy;&amp;ocy;&amp;kcy;&amp;ncy;&amp;icy;&amp;gcy;&amp;ucy; &amp;Mcy;&amp;icy;&amp;khcy;&amp;acy;&amp;jcy;&amp;lcy;&amp;ocy;&amp;vcy; &amp;Ocy;&amp;lcy;&amp;iecy;&amp;gcy; - &amp;Bcy;&amp;ocy;&amp;rcy;&amp;ocy;&amp;dcy;&amp;icy;&amp;ncy;&amp;ocy;. &amp;Ocy;&amp;zcy;&amp;vcy;&amp;ucy;&amp;chcy;&amp;icy;&amp;vcy;&amp;acy;&amp;iecy;&amp;tcy;: &amp;Pcy;&amp;ocy;&amp;pcy;&amp;ocy;&amp;vcy; &amp;Gcy;&amp;iecy;&amp;ocy;&amp;rcy;&amp;gcy;&amp;icy;&amp;jcy;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642918"/>
            <a:ext cx="73152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&amp;KHcy;&amp;rcy;&amp;acy;&amp;mcy; &amp;ZHcy;&amp;icy;&amp;vcy;&amp;ocy;&amp;ncy;&amp;acy;&amp;chcy;&amp;acy;&amp;lcy;&amp;softcy;&amp;ncy;&amp;ocy;&amp;jcy; &amp;Tcy;&amp;rcy;&amp;ocy;&amp;icy;&amp;tscy;&amp;ycy; &amp;ncy;&amp;acy; &amp;Vcy;&amp;ocy;&amp;rcy;&amp;ocy;&amp;bcy;&amp;softcy;&amp;iocy;&amp;vcy;&amp;ycy;&amp;khcy; &amp;gcy;&amp;ocy;&amp;rcy;&amp;acy;&amp;khcy;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7286676" cy="5329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83880" cy="517991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СИНКВЕЙН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smtClean="0"/>
              <a:t>Война 1812 года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два прилагательных</a:t>
            </a:r>
            <a:br>
              <a:rPr lang="ru-RU" dirty="0" smtClean="0"/>
            </a:br>
            <a:r>
              <a:rPr lang="ru-RU" dirty="0" smtClean="0"/>
              <a:t>3. три глагола</a:t>
            </a:r>
            <a:br>
              <a:rPr lang="ru-RU" dirty="0" smtClean="0"/>
            </a:br>
            <a:r>
              <a:rPr lang="ru-RU" dirty="0" smtClean="0"/>
              <a:t>4. предложение (по теме)</a:t>
            </a:r>
            <a:br>
              <a:rPr lang="ru-RU" dirty="0" smtClean="0"/>
            </a:br>
            <a:r>
              <a:rPr lang="ru-RU" dirty="0" smtClean="0"/>
              <a:t>5. существительное </a:t>
            </a:r>
            <a:r>
              <a:rPr lang="ru-RU" sz="2400" dirty="0" smtClean="0"/>
              <a:t>(ассоциация)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</TotalTime>
  <Words>17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Отечественная война 1812 года</vt:lpstr>
      <vt:lpstr>     Социальное чувство, содержанием которого является любовь к Отечеству и готовность подчинить его интересам свои частные интересы</vt:lpstr>
      <vt:lpstr>   </vt:lpstr>
      <vt:lpstr>Слайд 4</vt:lpstr>
      <vt:lpstr>Слайд 5</vt:lpstr>
      <vt:lpstr>Слайд 6</vt:lpstr>
      <vt:lpstr>БОРОДИНО</vt:lpstr>
      <vt:lpstr>Слайд 8</vt:lpstr>
      <vt:lpstr>СИНКВЕЙН 1. Война 1812 года 2. два прилагательных 3. три глагола 4. предложение (по теме) 5. существительное (ассоциация)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1812 года</dc:title>
  <dc:creator>история</dc:creator>
  <cp:lastModifiedBy>история</cp:lastModifiedBy>
  <cp:revision>12</cp:revision>
  <dcterms:created xsi:type="dcterms:W3CDTF">2014-12-19T08:48:17Z</dcterms:created>
  <dcterms:modified xsi:type="dcterms:W3CDTF">2014-12-19T10:38:57Z</dcterms:modified>
</cp:coreProperties>
</file>