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attle-of-sin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-71462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Последняя битва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под парусами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286520"/>
            <a:ext cx="392909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И.К. Айвазовский. «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Морское сражение при Синопе 18-го ноября 1853 года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».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4334450_Krasovsky_re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6" y="928670"/>
            <a:ext cx="90011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«Истреблением турецкой эскадры</a:t>
            </a:r>
          </a:p>
          <a:p>
            <a:pPr algn="ctr"/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вы украсили летопись русского флота новою победою,</a:t>
            </a:r>
          </a:p>
          <a:p>
            <a:pPr algn="ctr"/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которая навсегда останется памятной в морской истории». Николай I</a:t>
            </a:r>
            <a:endParaRPr lang="ru-RU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6000768"/>
            <a:ext cx="435771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Н.П. Красовский. 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«Возвращение 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в Севастополь эскадры Черноморского флота после </a:t>
            </a:r>
            <a:r>
              <a:rPr lang="ru-RU" sz="1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Синопского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боя».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-24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latin typeface="Gungsuh" pitchFamily="18" charset="-127"/>
                <a:ea typeface="Gungsuh" pitchFamily="18" charset="-127"/>
              </a:rPr>
              <a:t>1 декабря является Днём воинской славы России — День победы русской эскадры под командованием </a:t>
            </a:r>
            <a:r>
              <a:rPr lang="ru-RU" sz="2100" b="1" dirty="0" smtClean="0">
                <a:latin typeface="Gungsuh" pitchFamily="18" charset="-127"/>
                <a:ea typeface="Gungsuh" pitchFamily="18" charset="-127"/>
              </a:rPr>
              <a:t>Павла</a:t>
            </a:r>
            <a:r>
              <a:rPr lang="ru-RU" sz="2100" b="1" dirty="0" smtClean="0">
                <a:latin typeface="Gungsuh" pitchFamily="18" charset="-127"/>
                <a:ea typeface="Gungsuh" pitchFamily="18" charset="-127"/>
              </a:rPr>
              <a:t> </a:t>
            </a:r>
            <a:r>
              <a:rPr lang="ru-RU" sz="2100" b="1" dirty="0" smtClean="0">
                <a:latin typeface="Gungsuh" pitchFamily="18" charset="-127"/>
                <a:ea typeface="Gungsuh" pitchFamily="18" charset="-127"/>
              </a:rPr>
              <a:t>Степановича</a:t>
            </a:r>
            <a:r>
              <a:rPr lang="ru-RU" sz="2100" b="1" dirty="0" smtClean="0">
                <a:latin typeface="Gungsuh" pitchFamily="18" charset="-127"/>
                <a:ea typeface="Gungsuh" pitchFamily="18" charset="-127"/>
              </a:rPr>
              <a:t> Нахимова над турецкой эскадрой у мыса Синоп.</a:t>
            </a:r>
            <a:endParaRPr lang="ru-RU" sz="21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Рисунок 4" descr="Pavel-Nahi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3960" y="1438248"/>
            <a:ext cx="3634056" cy="4991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8992" y="6463421"/>
            <a:ext cx="1928826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Адмирал Нахимов</a:t>
            </a:r>
            <a:endParaRPr lang="ru-RU" sz="15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itchFamily="18" charset="-127"/>
                <a:ea typeface="Gungsuh" pitchFamily="18" charset="-127"/>
              </a:rPr>
              <a:t>	В ноябре 1853 года турецкая эскадра под командованием </a:t>
            </a:r>
            <a:r>
              <a:rPr lang="ru-RU" b="1" dirty="0" err="1" smtClean="0">
                <a:latin typeface="Gungsuh" pitchFamily="18" charset="-127"/>
                <a:ea typeface="Gungsuh" pitchFamily="18" charset="-127"/>
              </a:rPr>
              <a:t>Осман-Паши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вышла из Стамбула и встала на рейд в Синопе(около 300 км от Севастополя) на черноморском побережье Турции, готовясь к высадке десанта в районе </a:t>
            </a:r>
            <a:r>
              <a:rPr lang="ru-RU" b="1" dirty="0" err="1" smtClean="0">
                <a:latin typeface="Gungsuh" pitchFamily="18" charset="-127"/>
                <a:ea typeface="Gungsuh" pitchFamily="18" charset="-127"/>
              </a:rPr>
              <a:t>Сухум-Кале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 (Сухуми) и Поти.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" name="Рисунок 2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9497" y="1785926"/>
            <a:ext cx="4685709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7554" y="6357958"/>
            <a:ext cx="157163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Осман-Паша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itchFamily="18" charset="-127"/>
                <a:ea typeface="Gungsuh" pitchFamily="18" charset="-127"/>
              </a:rPr>
              <a:t>	Русская эскадра под командованием вице-адмирала 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Нахимова, узнав о расположении турок, заблокировала их эскадру с моря.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4" name="Рисунок 3" descr="16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209074"/>
            <a:ext cx="5214974" cy="5577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itchFamily="18" charset="-127"/>
                <a:ea typeface="Gungsuh" pitchFamily="18" charset="-127"/>
              </a:rPr>
              <a:t>	</a:t>
            </a:r>
            <a:r>
              <a:rPr lang="ru-RU" b="1" dirty="0" err="1" smtClean="0">
                <a:latin typeface="Gungsuh" pitchFamily="18" charset="-127"/>
                <a:ea typeface="Gungsuh" pitchFamily="18" charset="-127"/>
              </a:rPr>
              <a:t>Синопское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 морское сражение началось 18(30) ноября 1853 года в 12 часов 30 минут и продолжалось до 17 часов.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6019404"/>
            <a:ext cx="557216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Жуковский Р.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К. «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Синопский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бой в 1853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году». 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21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7953284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14"/>
            <a:ext cx="800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itchFamily="18" charset="-127"/>
                <a:ea typeface="Gungsuh" pitchFamily="18" charset="-127"/>
              </a:rPr>
              <a:t>	В этом сражении турки потеряли 15 из 16 кораблей и свыше 3 тысяч человек убитыми и ранеными. В плен было взято около 200 человек, в том числе сам 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Осман-Паша 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и командиры трех кораблей.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" name="Рисунок 2" descr="BattleOfSinop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357298"/>
            <a:ext cx="7429552" cy="49200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6357958"/>
            <a:ext cx="6286544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А. П. Боголюбов. 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«</a:t>
            </a:r>
            <a:r>
              <a:rPr lang="ru-RU" sz="1500" b="1" dirty="0" err="1" smtClean="0">
                <a:latin typeface="Courier New" pitchFamily="49" charset="0"/>
                <a:cs typeface="Courier New" pitchFamily="49" charset="0"/>
              </a:rPr>
              <a:t>Синопский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бой 18 ноября 1853 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года».</a:t>
            </a:r>
            <a:endParaRPr lang="ru-RU" sz="15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6778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ungsuh" pitchFamily="18" charset="-127"/>
                <a:ea typeface="Gungsuh" pitchFamily="18" charset="-127"/>
              </a:rPr>
              <a:t>	Разгром турецкой эскадры в </a:t>
            </a:r>
            <a:r>
              <a:rPr lang="ru-RU" b="1" dirty="0" err="1" smtClean="0">
                <a:latin typeface="Gungsuh" pitchFamily="18" charset="-127"/>
                <a:ea typeface="Gungsuh" pitchFamily="18" charset="-127"/>
              </a:rPr>
              <a:t>Синопском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 сражении значительно ослабил морские силы Турции и сорвал ее планы по высадке своих войск на побережье Кавказа.</a:t>
            </a:r>
            <a:endParaRPr lang="ru-RU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5" name="Рисунок 4" descr="Battle_of_Sin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111007"/>
            <a:ext cx="7643834" cy="5175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6357958"/>
            <a:ext cx="7429552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И. К. Айвазовский. «Синоп. Ночь после боя 18 ноября 1853 года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».</a:t>
            </a:r>
            <a:endParaRPr lang="ru-RU" sz="15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32" y="428604"/>
            <a:ext cx="800102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atin typeface="Gungsuh" pitchFamily="18" charset="-127"/>
                <a:ea typeface="Gungsuh" pitchFamily="18" charset="-127"/>
              </a:rPr>
              <a:t>	В </a:t>
            </a:r>
            <a:r>
              <a:rPr lang="ru-RU" sz="1900" b="1" dirty="0" err="1" smtClean="0">
                <a:latin typeface="Gungsuh" pitchFamily="18" charset="-127"/>
                <a:ea typeface="Gungsuh" pitchFamily="18" charset="-127"/>
              </a:rPr>
              <a:t>Синопском</a:t>
            </a:r>
            <a:r>
              <a:rPr lang="ru-RU" sz="1900" b="1" dirty="0" smtClean="0">
                <a:latin typeface="Gungsuh" pitchFamily="18" charset="-127"/>
                <a:ea typeface="Gungsuh" pitchFamily="18" charset="-127"/>
              </a:rPr>
              <a:t> сражении ярко проявился флотоводческий талант выдающегося русского флотоводца Павла Степановича Нахимова.</a:t>
            </a:r>
            <a:endParaRPr lang="ru-RU" sz="19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" name="Рисунок 2" descr="sinop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7894136" cy="3857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5701745"/>
            <a:ext cx="728667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Н.П. Медовиков.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«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П.С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. Нахимов во время </a:t>
            </a:r>
            <a:r>
              <a:rPr lang="ru-RU" sz="1600" b="1" dirty="0" err="1" smtClean="0">
                <a:latin typeface="Courier New" pitchFamily="49" charset="0"/>
                <a:cs typeface="Courier New" pitchFamily="49" charset="0"/>
              </a:rPr>
              <a:t>Синопского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 сражения 18 ноября 1853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года».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56969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Gungsuh" pitchFamily="18" charset="-127"/>
                <a:ea typeface="Gungsuh" pitchFamily="18" charset="-127"/>
              </a:rPr>
              <a:t>Синопское</a:t>
            </a:r>
            <a:r>
              <a:rPr lang="ru-RU" b="1" dirty="0" smtClean="0">
                <a:latin typeface="Gungsuh" pitchFamily="18" charset="-127"/>
                <a:ea typeface="Gungsuh" pitchFamily="18" charset="-127"/>
              </a:rPr>
              <a:t> морское сражение стало последним в истории крупным сражением эпохи парусного флота. На смену парусникам стали приходить корабли с паровыми двигателями.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3" name="Рисунок 2" descr="Смотр_Черноморского_флота_в_1849_год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7887290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6019404"/>
            <a:ext cx="742955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И. К. Айвазовский.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«Смотр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Черноморского флота в 1849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году».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</TotalTime>
  <Words>129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NapiGeVara</dc:creator>
  <cp:lastModifiedBy>NapiGeVara</cp:lastModifiedBy>
  <cp:revision>24</cp:revision>
  <dcterms:created xsi:type="dcterms:W3CDTF">2014-11-30T13:21:03Z</dcterms:created>
  <dcterms:modified xsi:type="dcterms:W3CDTF">2014-11-30T19:30:05Z</dcterms:modified>
</cp:coreProperties>
</file>