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889A4D-9D77-4E39-A2EB-0430E1D80DA4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98DE921-0B37-4313-A92E-8DF0728A94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0%D1%84%D0%B8%D0%BA%D0%B0" TargetMode="External"/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458200" cy="122237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Гравюра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Урок изобразительного искусства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Преподаватель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Кирсанова Надежда Владиславовна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371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Гравюра</a:t>
            </a:r>
            <a:r>
              <a:rPr lang="ru-RU" sz="2400" dirty="0" smtClean="0"/>
              <a:t> (</a:t>
            </a:r>
            <a:r>
              <a:rPr lang="ru-RU" sz="2400" dirty="0" smtClean="0">
                <a:hlinkClick r:id="rId2" tooltip="Французский язык"/>
              </a:rPr>
              <a:t>фр.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graver</a:t>
            </a:r>
            <a:r>
              <a:rPr lang="ru-RU" sz="2400" dirty="0" smtClean="0"/>
              <a:t> — вырезать, создавать рельеф) — вид </a:t>
            </a:r>
            <a:r>
              <a:rPr lang="ru-RU" sz="2400" dirty="0" smtClean="0">
                <a:hlinkClick r:id="rId3" tooltip="Графика"/>
              </a:rPr>
              <a:t>графического искусства</a:t>
            </a:r>
            <a:r>
              <a:rPr lang="ru-RU" sz="2400" dirty="0" smtClean="0"/>
              <a:t>, подразумевающий создание разными способами печатных форм — «досок» (так именуются и металлические печатные формы) для тиражирования изображения путём печати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546" y="0"/>
            <a:ext cx="48407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85728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 зависимости от того, осуществляется ли печать с рельефа или наоборот, с углубленных мест доски, гравюра делится на высокую (выпуклую) - высокая печать и глубокую (углубленную) - глубокая печать.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Гравюра бывает оригинальной, если представляет собой самостоятельное произведение искусства, задуманное и выполненное художником гравером от начала до конца, и репродукционной, если в гравюрной технике воспроизводит живопись, скульптуру, предметы декоративно-прикладного    искусства и др.).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86751"/>
            <a:ext cx="4010219" cy="437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88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Гравюра 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Гравюра </dc:title>
  <dc:creator>Admin</dc:creator>
  <cp:lastModifiedBy>Admin</cp:lastModifiedBy>
  <cp:revision>8</cp:revision>
  <dcterms:created xsi:type="dcterms:W3CDTF">2009-10-05T20:19:57Z</dcterms:created>
  <dcterms:modified xsi:type="dcterms:W3CDTF">2010-12-29T20:20:00Z</dcterms:modified>
</cp:coreProperties>
</file>