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1" r:id="rId1"/>
  </p:sldMasterIdLst>
  <p:notesMasterIdLst>
    <p:notesMasterId r:id="rId32"/>
  </p:notesMasterIdLst>
  <p:sldIdLst>
    <p:sldId id="277" r:id="rId2"/>
    <p:sldId id="292" r:id="rId3"/>
    <p:sldId id="293" r:id="rId4"/>
    <p:sldId id="258" r:id="rId5"/>
    <p:sldId id="257" r:id="rId6"/>
    <p:sldId id="294" r:id="rId7"/>
    <p:sldId id="312" r:id="rId8"/>
    <p:sldId id="286" r:id="rId9"/>
    <p:sldId id="295" r:id="rId10"/>
    <p:sldId id="296" r:id="rId11"/>
    <p:sldId id="297" r:id="rId12"/>
    <p:sldId id="301" r:id="rId13"/>
    <p:sldId id="298" r:id="rId14"/>
    <p:sldId id="299" r:id="rId15"/>
    <p:sldId id="302" r:id="rId16"/>
    <p:sldId id="300" r:id="rId17"/>
    <p:sldId id="303" r:id="rId18"/>
    <p:sldId id="304" r:id="rId19"/>
    <p:sldId id="306" r:id="rId20"/>
    <p:sldId id="280" r:id="rId21"/>
    <p:sldId id="307" r:id="rId22"/>
    <p:sldId id="309" r:id="rId23"/>
    <p:sldId id="310" r:id="rId24"/>
    <p:sldId id="308" r:id="rId25"/>
    <p:sldId id="272" r:id="rId26"/>
    <p:sldId id="311" r:id="rId27"/>
    <p:sldId id="267" r:id="rId28"/>
    <p:sldId id="273" r:id="rId29"/>
    <p:sldId id="274" r:id="rId30"/>
    <p:sldId id="313" r:id="rId31"/>
  </p:sldIdLst>
  <p:sldSz cx="9144000" cy="6858000" type="screen4x3"/>
  <p:notesSz cx="6858000" cy="9144000"/>
  <p:defaultTextStyle>
    <a:defPPr>
      <a:defRPr lang="ru-RU"/>
    </a:defPPr>
    <a:lvl1pPr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0000"/>
    <a:srgbClr val="4C0000"/>
    <a:srgbClr val="3366CC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E79EA-066B-4347-9B84-463CACE7A14A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C9D75-C367-4DB8-9444-A135AA88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84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9D75-C367-4DB8-9444-A135AA8843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215BB-84AB-4D9E-8A9A-4FF7DC569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13E-6C46-4A65-BEB3-F35C91B90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47E7-D4A0-49A6-A513-FC65963EF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D521-94E9-4DE0-9A8F-407106F45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F77A2-7124-4299-86AE-163D499A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1274-1E06-422A-92B0-83863A63A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3DFA-D29C-4F76-9029-CAD7F9318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B62F-4ED9-4830-BE10-EEC436E1A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63AC-321C-4007-9535-A6B8DC0E5C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9A0B-E182-4354-9335-667EEC1B6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68C40A-A5D7-4A12-8EA1-707C52F16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Athens_1896_report_cover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Greek_vase_with_runners_at_the_panathenaic_games_530_bC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Greek_statue_discus_thrower_2_century_aC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4%D0%B0%D0%B9%D0%BB:Pankratiasten_in_fight_copy_of_greek_statue_3_century_bC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A4%D0%B0%D0%B9%D0%BB:Greek_vase_with_different_sportsmen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Olympia_stadion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u.wikipedia.org/wiki/%D0%A4%D0%B0%D0%B9%D0%BB:Thermae_boxer_Massimo_Inv1055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u.wikipedia.org/wiki/%D0%A4%D0%B0%D0%B9%D0%BB:Baron_Pierre_de_Coubertin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102" y="1415694"/>
            <a:ext cx="7285969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Урок истории по </a:t>
            </a:r>
            <a:r>
              <a:rPr lang="ru-RU" sz="2800" dirty="0" smtClean="0">
                <a:latin typeface="+mn-lt"/>
              </a:rPr>
              <a:t>теме:</a:t>
            </a:r>
            <a:endParaRPr lang="ru-RU" sz="2800" dirty="0" smtClean="0">
              <a:latin typeface="+mn-lt"/>
            </a:endParaRPr>
          </a:p>
          <a:p>
            <a:pPr algn="ctr"/>
            <a:r>
              <a:rPr lang="ru-RU" sz="3600" dirty="0" smtClean="0">
                <a:latin typeface="+mn-lt"/>
              </a:rPr>
              <a:t>«</a:t>
            </a:r>
            <a:r>
              <a:rPr lang="ru-RU" sz="3600" i="1" dirty="0" smtClean="0">
                <a:latin typeface="+mn-lt"/>
              </a:rPr>
              <a:t>Олимпийские игры в древности</a:t>
            </a:r>
            <a:r>
              <a:rPr lang="ru-RU" sz="3600" dirty="0" smtClean="0">
                <a:latin typeface="+mn-lt"/>
              </a:rPr>
              <a:t>»,</a:t>
            </a:r>
          </a:p>
          <a:p>
            <a:pPr algn="ctr"/>
            <a:r>
              <a:rPr lang="ru-RU" sz="2800" dirty="0" smtClean="0">
                <a:latin typeface="+mn-lt"/>
              </a:rPr>
              <a:t>5 класс</a:t>
            </a:r>
          </a:p>
          <a:p>
            <a:pPr algn="ctr"/>
            <a:endParaRPr lang="ru-RU" sz="2800" dirty="0" smtClean="0">
              <a:latin typeface="+mn-lt"/>
            </a:endParaRPr>
          </a:p>
          <a:p>
            <a:pPr algn="ctr"/>
            <a:endParaRPr lang="ru-RU" sz="2800" dirty="0" smtClean="0">
              <a:latin typeface="+mn-lt"/>
            </a:endParaRPr>
          </a:p>
          <a:p>
            <a:pPr algn="ctr"/>
            <a:endParaRPr lang="ru-RU" sz="2800" dirty="0">
              <a:latin typeface="+mn-lt"/>
            </a:endParaRPr>
          </a:p>
          <a:p>
            <a:pPr algn="ctr"/>
            <a:endParaRPr lang="ru-RU" sz="2800" dirty="0" smtClean="0">
              <a:latin typeface="+mn-lt"/>
            </a:endParaRPr>
          </a:p>
          <a:p>
            <a:pPr algn="ctr"/>
            <a:endParaRPr lang="ru-RU" sz="2800" dirty="0" smtClean="0">
              <a:latin typeface="+mn-lt"/>
            </a:endParaRPr>
          </a:p>
          <a:p>
            <a:pPr algn="ctr"/>
            <a:r>
              <a:rPr lang="ru-RU" sz="2400" dirty="0" smtClean="0">
                <a:latin typeface="+mn-lt"/>
              </a:rPr>
              <a:t>Учитель</a:t>
            </a:r>
            <a:r>
              <a:rPr lang="ru-RU" sz="2400" dirty="0" smtClean="0">
                <a:latin typeface="+mn-lt"/>
              </a:rPr>
              <a:t>: </a:t>
            </a:r>
          </a:p>
          <a:p>
            <a:pPr algn="ctr"/>
            <a:r>
              <a:rPr lang="ru-RU" sz="2400" dirty="0" err="1" smtClean="0">
                <a:latin typeface="+mn-lt"/>
              </a:rPr>
              <a:t>Казанбаев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Хаиржан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Абзалович</a:t>
            </a:r>
            <a:endParaRPr lang="ru-RU" sz="2400" dirty="0" smtClean="0">
              <a:latin typeface="+mn-lt"/>
            </a:endParaRPr>
          </a:p>
          <a:p>
            <a:pPr algn="ctr"/>
            <a:r>
              <a:rPr lang="ru-RU" sz="2400" b="0" dirty="0">
                <a:solidFill>
                  <a:srgbClr val="FFFFFF"/>
                </a:solidFill>
                <a:latin typeface="+mn-lt"/>
              </a:rPr>
              <a:t>ГБОУ школа № 645 </a:t>
            </a:r>
            <a:endParaRPr lang="ru-RU" sz="2400" b="0" dirty="0" smtClean="0">
              <a:solidFill>
                <a:srgbClr val="FFFFFF"/>
              </a:solidFill>
              <a:latin typeface="+mn-lt"/>
            </a:endParaRPr>
          </a:p>
          <a:p>
            <a:pPr algn="ctr"/>
            <a:r>
              <a:rPr lang="ru-RU" sz="2400" b="0" dirty="0" smtClean="0">
                <a:solidFill>
                  <a:srgbClr val="FFFFFF"/>
                </a:solidFill>
                <a:latin typeface="+mn-lt"/>
              </a:rPr>
              <a:t>Пушкинского </a:t>
            </a:r>
            <a:r>
              <a:rPr lang="ru-RU" sz="2400" b="0" dirty="0">
                <a:solidFill>
                  <a:srgbClr val="FFFFFF"/>
                </a:solidFill>
                <a:latin typeface="+mn-lt"/>
              </a:rPr>
              <a:t>района Санкт-Петербурга</a:t>
            </a:r>
            <a:endParaRPr lang="ru-RU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1953" y="357166"/>
            <a:ext cx="6404317" cy="175432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11430"/>
                <a:solidFill>
                  <a:schemeClr val="bg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776 г. до н.э.- 1-ые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bg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Олимпийские игры</a:t>
            </a:r>
            <a:endParaRPr lang="ru-RU" sz="5400" b="1" cap="none" spc="0" dirty="0">
              <a:ln w="11430"/>
              <a:solidFill>
                <a:schemeClr val="bg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http://upload.wikimedia.org/wikipedia/commons/thumb/3/31/Athens_1896_report_cover.jpg/200px-Athens_1896_report_cover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3116"/>
            <a:ext cx="342902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43438" y="3286124"/>
            <a:ext cx="34291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Плакат первых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Олимпийских игр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Users\Алекс\Desktop\d03021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1026"/>
            <a:ext cx="3600469" cy="400697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2844" y="857232"/>
            <a:ext cx="87049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Атлет-</a:t>
            </a:r>
          </a:p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это участник состязаний,</a:t>
            </a:r>
          </a:p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человек крепкого телосложения.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a/a9/Greek_vase_with_runners_at_the_panathenaic_games_530_bC.jpg/210px-Greek_vase_with_runners_at_the_panathenaic_games_530_bC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14422"/>
            <a:ext cx="564360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71538" y="428604"/>
            <a:ext cx="7238905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Античный бег (530 г. до н. э.)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:\Users\Алекс\Pictures\бегуны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636819" cy="428627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9674" y="0"/>
            <a:ext cx="1386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БЕГ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578647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85852" y="214290"/>
            <a:ext cx="5941050" cy="830997"/>
          </a:xfrm>
          <a:prstGeom prst="rect">
            <a:avLst/>
          </a:prstGeom>
          <a:solidFill>
            <a:srgbClr val="3366CC"/>
          </a:solidFill>
        </p:spPr>
        <p:txBody>
          <a:bodyPr wrap="none" rtlCol="0">
            <a:spAutoFit/>
          </a:bodyPr>
          <a:lstStyle/>
          <a:p>
            <a:r>
              <a:rPr lang="ru-RU" sz="4800" dirty="0" smtClean="0"/>
              <a:t>ПРЫЖКИ В ДЛИНУ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Users\Алекс\Pictures\виды иг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04098" cy="35719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57356" y="285728"/>
            <a:ext cx="544540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Виды соревнований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5/5f/Greek_statue_discus_thrower_2_century_aC.jpg/210px-Greek_statue_discus_thrower_2_century_aC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00174"/>
            <a:ext cx="39290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Дискобол.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Римская копия греческой статуи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 в. до н. э.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pload.wikimedia.org/wikipedia/commons/thumb/4/42/Pankratiasten_in_fight_copy_of_greek_statue_3_century_bC.jpg/210px-Pankratiasten_in_fight_copy_of_greek_statue_3_century_bC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857364"/>
            <a:ext cx="4429156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214290"/>
            <a:ext cx="657229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Бронзовая репродукция римской скульптуры, выполненной по греческому оригиналу. III в. до н. э.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215238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142852"/>
            <a:ext cx="678661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ГОНКИ  КОЛЕСНИЦ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250033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869" y="1285860"/>
            <a:ext cx="4714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Возничий, </a:t>
            </a:r>
          </a:p>
          <a:p>
            <a:pPr algn="l"/>
            <a:r>
              <a:rPr lang="ru-RU" dirty="0" smtClean="0"/>
              <a:t>держащий вожжи. </a:t>
            </a:r>
          </a:p>
          <a:p>
            <a:pPr algn="l"/>
            <a:r>
              <a:rPr lang="ru-RU" dirty="0" smtClean="0"/>
              <a:t>Древнегреческая</a:t>
            </a:r>
          </a:p>
          <a:p>
            <a:pPr algn="l"/>
            <a:r>
              <a:rPr lang="ru-RU" dirty="0" smtClean="0"/>
              <a:t>бронзовая статуэтка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51728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«</a:t>
            </a:r>
            <a:r>
              <a:rPr lang="en-US" sz="4800" dirty="0" err="1" smtClean="0"/>
              <a:t>Citius</a:t>
            </a:r>
            <a:r>
              <a:rPr lang="ru-RU" sz="4800" dirty="0" smtClean="0"/>
              <a:t>, </a:t>
            </a:r>
            <a:r>
              <a:rPr lang="en-US" sz="4800" dirty="0" err="1" smtClean="0"/>
              <a:t>altius</a:t>
            </a:r>
            <a:r>
              <a:rPr lang="ru-RU" sz="4800" dirty="0" smtClean="0"/>
              <a:t>, </a:t>
            </a:r>
            <a:r>
              <a:rPr lang="en-US" sz="4800" dirty="0" err="1" smtClean="0"/>
              <a:t>fortius</a:t>
            </a:r>
            <a:r>
              <a:rPr lang="ru-RU" sz="4800" dirty="0" smtClean="0"/>
              <a:t>!»</a:t>
            </a:r>
          </a:p>
          <a:p>
            <a:pPr algn="ctr"/>
            <a:endParaRPr lang="ru-RU" sz="4800" dirty="0" smtClean="0"/>
          </a:p>
          <a:p>
            <a:pPr algn="ctr"/>
            <a:r>
              <a:rPr lang="ru-RU" sz="4800" dirty="0" smtClean="0"/>
              <a:t>«Быстрее, выше, сильнее!»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b/be/Greek_vase_with_different_sportsmen.jpg/210px-Greek_vase_with_different_sportsmen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5857916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Изображение на древнегреческой вазе 3 видов пятиборья: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метание диска и копья, борьба (толчки ладонями).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Справа частично сохранилось изображение прыжка.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ru/thumb/1/12/Olympia_stadion.jpg/230px-Olympia_stadion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00174"/>
            <a:ext cx="592935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357166"/>
            <a:ext cx="837216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Стадион в Древней Олимпии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b/bb/Thermae_boxer_Massimo_Inv1055.jpg/210px-Thermae_boxer_Massimo_Inv1055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643050"/>
            <a:ext cx="400052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357166"/>
            <a:ext cx="8902502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Бронзовая скульптура </a:t>
            </a:r>
          </a:p>
          <a:p>
            <a:pPr algn="ctr"/>
            <a:r>
              <a:rPr lang="ru-RU" dirty="0" smtClean="0"/>
              <a:t>отдыхающего  боксёра , </a:t>
            </a:r>
            <a:r>
              <a:rPr lang="en-US" dirty="0" smtClean="0"/>
              <a:t>I</a:t>
            </a:r>
            <a:r>
              <a:rPr lang="ru-RU" dirty="0" smtClean="0"/>
              <a:t> в до н.э.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Users\Алекс\Desktop\a03026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063983" cy="527357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071546"/>
            <a:ext cx="34480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071546"/>
            <a:ext cx="3806825" cy="440055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14480" y="214290"/>
            <a:ext cx="543135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Встреча победителя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Users\Алекс\Desktop\o03015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7560"/>
            <a:ext cx="4879526" cy="543044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1474" y="214290"/>
            <a:ext cx="749442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Храм Зевса, вокруг которого</a:t>
            </a:r>
          </a:p>
          <a:p>
            <a:pPr algn="ctr"/>
            <a:r>
              <a:rPr lang="ru-RU" dirty="0" smtClean="0"/>
              <a:t>статуи победителей.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e/ef/Baron_Pierre_de_Coubertin.jpg/200px-Baron_Pierre_de_Coubertin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14422"/>
            <a:ext cx="3571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571604" y="285728"/>
            <a:ext cx="5811912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Барон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Пьер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 Кубертен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1670" y="285728"/>
            <a:ext cx="518668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Олимпийский флаг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070228"/>
            <a:ext cx="72008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Users\Алекс\Desktop\o03011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3988180" cy="4000528"/>
          </a:xfrm>
          <a:prstGeom prst="rect">
            <a:avLst/>
          </a:prstGeom>
          <a:noFill/>
        </p:spPr>
      </p:pic>
      <p:pic>
        <p:nvPicPr>
          <p:cNvPr id="9219" name="Picture 3" descr="G:\Users\Алекс\Desktop\o03012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3312226" cy="3686187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57356" y="285728"/>
            <a:ext cx="531203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Олимпийский огонь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564" y="1412776"/>
            <a:ext cx="8259743" cy="468052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48" y="285728"/>
            <a:ext cx="748217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Олимпийский огонь зажжён!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214422"/>
            <a:ext cx="6000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«Слушаем, смотрим, читаем, запоминаем, отвечаем, применяем!»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0"/>
            <a:ext cx="3316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Девиз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8753" y="1844824"/>
            <a:ext cx="815736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Домашнее задание:</a:t>
            </a:r>
          </a:p>
          <a:p>
            <a:pPr algn="ctr"/>
            <a:r>
              <a:rPr lang="ru-RU" dirty="0" smtClean="0"/>
              <a:t>Параграф №33,</a:t>
            </a:r>
          </a:p>
          <a:p>
            <a:pPr algn="ctr"/>
            <a:r>
              <a:rPr lang="ru-RU" dirty="0" smtClean="0"/>
              <a:t>ответить на вопросы к параграфу,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оставьте рассказ от имени </a:t>
            </a:r>
          </a:p>
          <a:p>
            <a:pPr algn="ctr"/>
            <a:r>
              <a:rPr lang="ru-RU" dirty="0" smtClean="0"/>
              <a:t>участника или зрителя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esson-history.narod.ru/map/gr-kolon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9" descr="Рисунок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1213" y="5500702"/>
            <a:ext cx="2095340" cy="114300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G:\Users\Алекс\Pictures\заставка олимп игрыв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86742" cy="64293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072494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Олимпийские игры</a:t>
            </a:r>
          </a:p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древности</a:t>
            </a:r>
            <a:endParaRPr lang="ru-RU" sz="5400" b="1" cap="none" spc="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0"/>
            <a:ext cx="450264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6000" dirty="0" smtClean="0"/>
              <a:t>План урока</a:t>
            </a:r>
            <a:endParaRPr lang="ru-RU" sz="60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1428736"/>
            <a:ext cx="78581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1.  Зарождение Олимпийских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+mn-lt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игр.</a:t>
            </a:r>
            <a:endParaRPr kumimoji="0" lang="ru-RU" sz="440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2.  Подготовка греков 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+mn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  Олимпийским играм.</a:t>
            </a:r>
            <a:endParaRPr kumimoji="0" lang="ru-RU" sz="440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3.  Олимпийские игры.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Олимпийские игры вчера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i="0" u="none" strike="noStrike" cap="none" normalizeH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  и сегодня.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71670" y="285728"/>
            <a:ext cx="478634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Задание на урок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36174"/>
            <a:ext cx="77153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 ходу изучения нового материала попытайтесь ответить на вопрос</a:t>
            </a:r>
            <a:r>
              <a:rPr lang="en-US" dirty="0" smtClean="0"/>
              <a:t>-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-Чем были Олимпийские игры для древних греков?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-Их характер?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0"/>
            <a:ext cx="47149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042118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Вместо младенца Рея передаёт</a:t>
            </a:r>
          </a:p>
          <a:p>
            <a:pPr algn="ctr"/>
            <a:r>
              <a:rPr lang="ru-RU" sz="3600" dirty="0" err="1" smtClean="0"/>
              <a:t>Кроносу</a:t>
            </a:r>
            <a:r>
              <a:rPr lang="ru-RU" sz="3600" dirty="0" smtClean="0"/>
              <a:t>, завёрнутый в пелёнки, камень.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785770"/>
            <a:ext cx="664373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28454" y="0"/>
            <a:ext cx="9172454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Статуя Зевса в храме Олимпии- </a:t>
            </a:r>
          </a:p>
          <a:p>
            <a:pPr algn="ctr"/>
            <a:r>
              <a:rPr lang="ru-RU" dirty="0" smtClean="0"/>
              <a:t>одно из семи чудес света.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822</TotalTime>
  <Words>329</Words>
  <Application>Microsoft Office PowerPoint</Application>
  <PresentationFormat>Экран (4:3)</PresentationFormat>
  <Paragraphs>105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2014</cp:lastModifiedBy>
  <cp:revision>88</cp:revision>
  <dcterms:created xsi:type="dcterms:W3CDTF">2011-01-16T10:57:19Z</dcterms:created>
  <dcterms:modified xsi:type="dcterms:W3CDTF">2015-01-18T20:05:24Z</dcterms:modified>
</cp:coreProperties>
</file>