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0" r:id="rId14"/>
    <p:sldId id="268" r:id="rId15"/>
    <p:sldId id="269" r:id="rId16"/>
    <p:sldId id="270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31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31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1" r:id="rId44"/>
    <p:sldId id="302" r:id="rId45"/>
    <p:sldId id="303" r:id="rId46"/>
    <p:sldId id="313" r:id="rId47"/>
    <p:sldId id="309" r:id="rId48"/>
    <p:sldId id="305" r:id="rId49"/>
    <p:sldId id="306" r:id="rId50"/>
    <p:sldId id="307" r:id="rId51"/>
    <p:sldId id="308" r:id="rId52"/>
    <p:sldId id="314" r:id="rId53"/>
    <p:sldId id="315" r:id="rId54"/>
    <p:sldId id="316" r:id="rId55"/>
    <p:sldId id="317" r:id="rId56"/>
    <p:sldId id="318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29" autoAdjust="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35743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Брейн-ринг</a:t>
            </a:r>
            <a:r>
              <a:rPr lang="ru-RU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Жизнь и деятельность 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Д. И. Менделеева.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8. Где и 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начал свою трудовую деятельность?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429684" cy="1752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а) в Симферополе в 1855 г., старшим учителем естественных наук в гимназии;</a:t>
            </a:r>
          </a:p>
          <a:p>
            <a:pPr algn="l"/>
            <a:r>
              <a:rPr lang="ru-RU" sz="3200" dirty="0" smtClean="0"/>
              <a:t>б) в Санкт-Петербурге в 1856 г., лаборантом Петербургского университета;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Москве в 1855 г., лаборантом Московского университета.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9. 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переехал работать в Одессу в </a:t>
            </a:r>
            <a:r>
              <a:rPr lang="ru-RU" sz="4800" dirty="0" err="1" smtClean="0"/>
              <a:t>Ришельевский</a:t>
            </a:r>
            <a:r>
              <a:rPr lang="ru-RU" sz="4800" dirty="0" smtClean="0"/>
              <a:t> лицей?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1856 г.;</a:t>
            </a:r>
          </a:p>
          <a:p>
            <a:pPr algn="l"/>
            <a:r>
              <a:rPr lang="ru-RU" sz="3200" dirty="0" smtClean="0"/>
              <a:t>б) в 1855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1857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10. На какую должность был назначен</a:t>
            </a:r>
            <a:br>
              <a:rPr lang="ru-RU" sz="4800" dirty="0" smtClean="0"/>
            </a:br>
            <a:r>
              <a:rPr lang="ru-RU" sz="4800" dirty="0" smtClean="0"/>
              <a:t>Д. И. Менделеев в </a:t>
            </a:r>
            <a:r>
              <a:rPr lang="ru-RU" sz="4800" dirty="0" err="1" smtClean="0"/>
              <a:t>Ришельевском</a:t>
            </a:r>
            <a:r>
              <a:rPr lang="ru-RU" sz="4800" dirty="0" smtClean="0"/>
              <a:t> лицее?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директора гимназии;</a:t>
            </a:r>
          </a:p>
          <a:p>
            <a:pPr algn="l"/>
            <a:r>
              <a:rPr lang="ru-RU" sz="3200" dirty="0" smtClean="0"/>
              <a:t>б) учителя химии;</a:t>
            </a:r>
          </a:p>
          <a:p>
            <a:pPr algn="l"/>
            <a:r>
              <a:rPr lang="ru-RU" sz="3200" dirty="0" smtClean="0"/>
              <a:t>в) старшего учителя физики и химии.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2 команда.</a:t>
            </a:r>
            <a:endParaRPr lang="ru-RU" sz="9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1.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выехал из Одессы в Петербург для защиты магистерской диссертации?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1855 г.;</a:t>
            </a:r>
          </a:p>
          <a:p>
            <a:pPr algn="l"/>
            <a:r>
              <a:rPr lang="ru-RU" sz="3200" dirty="0" smtClean="0"/>
              <a:t>б) в 1856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1857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2</a:t>
            </a:r>
            <a:r>
              <a:rPr lang="ru-RU" sz="4800" dirty="0" smtClean="0"/>
              <a:t>. Как называлась тема первой магистерской диссертации </a:t>
            </a:r>
            <a:br>
              <a:rPr lang="ru-RU" sz="4800" dirty="0" smtClean="0"/>
            </a:br>
            <a:r>
              <a:rPr lang="ru-RU" sz="4800" dirty="0" smtClean="0"/>
              <a:t>Д. И. Менделеева?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а) «Удельные объемы»;</a:t>
            </a:r>
          </a:p>
          <a:p>
            <a:pPr algn="l"/>
            <a:r>
              <a:rPr lang="ru-RU" sz="3200" dirty="0" smtClean="0"/>
              <a:t>б) «Электролитическая диссоциация»;</a:t>
            </a:r>
          </a:p>
          <a:p>
            <a:pPr algn="l"/>
            <a:r>
              <a:rPr lang="ru-RU" sz="3200" dirty="0" smtClean="0"/>
              <a:t>в) «Окислительно-восстановительные реакции».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3</a:t>
            </a:r>
            <a:r>
              <a:rPr lang="ru-RU" sz="4800" dirty="0" smtClean="0"/>
              <a:t>. В каком году и на сколько лет Д. И. Менделеев отправился в заграничную командировку?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1859 г., на 2 года;</a:t>
            </a:r>
          </a:p>
          <a:p>
            <a:pPr algn="l"/>
            <a:r>
              <a:rPr lang="ru-RU" sz="3200" dirty="0" smtClean="0"/>
              <a:t>б) в 1858 г., на 3 года;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1860 г., на 1 год.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4</a:t>
            </a:r>
            <a:r>
              <a:rPr lang="ru-RU" sz="4800" dirty="0" smtClean="0"/>
              <a:t>.С </a:t>
            </a:r>
            <a:r>
              <a:rPr lang="ru-RU" sz="4800" dirty="0" smtClean="0"/>
              <a:t>кем из ученых-химиков познакомился Д.И.Менделеев во время заграничной командировки?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а)с  </a:t>
            </a:r>
            <a:r>
              <a:rPr lang="ru-RU" sz="3200" dirty="0" smtClean="0"/>
              <a:t>А.П.Бородиным;</a:t>
            </a:r>
          </a:p>
          <a:p>
            <a:pPr algn="l"/>
            <a:r>
              <a:rPr lang="ru-RU" sz="3200" dirty="0" smtClean="0"/>
              <a:t>б)с Ж.Б.Дюма;</a:t>
            </a:r>
          </a:p>
          <a:p>
            <a:pPr algn="l"/>
            <a:r>
              <a:rPr lang="ru-RU" sz="3200" dirty="0" smtClean="0"/>
              <a:t>в)с </a:t>
            </a:r>
            <a:r>
              <a:rPr lang="ru-RU" sz="3200" dirty="0" err="1" smtClean="0"/>
              <a:t>А.Франкландом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5</a:t>
            </a:r>
            <a:r>
              <a:rPr lang="ru-RU" sz="4800" dirty="0" smtClean="0"/>
              <a:t>.В </a:t>
            </a:r>
            <a:r>
              <a:rPr lang="ru-RU" sz="4800" dirty="0" smtClean="0"/>
              <a:t>какую страну совершил путешествие Д.И.Менделеев вместе с А.П.Бородиным в августе 1860 г.?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Швейцарию;</a:t>
            </a:r>
          </a:p>
          <a:p>
            <a:pPr algn="l"/>
            <a:r>
              <a:rPr lang="ru-RU" sz="3200" dirty="0" smtClean="0"/>
              <a:t>б) в Италию;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Индию.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6</a:t>
            </a:r>
            <a:r>
              <a:rPr lang="ru-RU" sz="4000" dirty="0" smtClean="0"/>
              <a:t>. </a:t>
            </a:r>
            <a:r>
              <a:rPr lang="ru-RU" sz="4000" dirty="0" smtClean="0"/>
              <a:t>Какой ученый-физиолог, занимавшийся исследованиями содержания газов в крови и в других животных жидкостях, стал близким другом Д. И. Менделеева во время заграничной командировки?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И. П. Павлов;</a:t>
            </a:r>
          </a:p>
          <a:p>
            <a:pPr algn="l"/>
            <a:r>
              <a:rPr lang="ru-RU" sz="3200" dirty="0" smtClean="0"/>
              <a:t>б) И. М. Сеченов;</a:t>
            </a:r>
          </a:p>
          <a:p>
            <a:pPr algn="l"/>
            <a:r>
              <a:rPr lang="ru-RU" sz="3200" dirty="0" smtClean="0"/>
              <a:t>в) К. Н. Устимович.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49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700" dirty="0" smtClean="0"/>
              <a:t>1</a:t>
            </a:r>
            <a:r>
              <a:rPr lang="en-US" sz="10700" dirty="0" smtClean="0"/>
              <a:t> </a:t>
            </a:r>
            <a:r>
              <a:rPr lang="ru-RU" sz="10700" dirty="0" smtClean="0"/>
              <a:t>команда</a:t>
            </a:r>
            <a:r>
              <a:rPr lang="ru-RU" sz="10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7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Д. И. Менделеев вернулся из заграничной командировки?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в 1853 г.;</a:t>
            </a:r>
          </a:p>
          <a:p>
            <a:pPr algn="l"/>
            <a:r>
              <a:rPr lang="ru-RU" sz="3200" dirty="0" smtClean="0"/>
              <a:t>б) в 1862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1861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8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Д.И. Менделеев принял участие в работе 1-го Химического конгресса в Карлсруэ?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42913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1860 г.;</a:t>
            </a:r>
          </a:p>
          <a:p>
            <a:pPr algn="l"/>
            <a:r>
              <a:rPr lang="ru-RU" sz="3200" dirty="0" smtClean="0"/>
              <a:t>б) в 1861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1862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9</a:t>
            </a:r>
            <a:r>
              <a:rPr lang="ru-RU" sz="4800" dirty="0" smtClean="0"/>
              <a:t>. </a:t>
            </a:r>
            <a:r>
              <a:rPr lang="ru-RU" sz="4800" dirty="0" smtClean="0"/>
              <a:t>За какую книгу и в каком году Д. И. Менделеев получил Демидовскую премию?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а) «Производство муки, хлеба и крахмала», в 1863 г.;</a:t>
            </a:r>
          </a:p>
          <a:p>
            <a:pPr algn="l"/>
            <a:r>
              <a:rPr lang="ru-RU" sz="3200" dirty="0" smtClean="0"/>
              <a:t>б) «Сахарное производство», в 1864 г.;</a:t>
            </a:r>
          </a:p>
          <a:p>
            <a:pPr algn="l"/>
            <a:r>
              <a:rPr lang="ru-RU" sz="3200" dirty="0" smtClean="0"/>
              <a:t>в) «Органическая химия», в 1862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10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стал преподавателем Технологического института?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1861 г.;</a:t>
            </a:r>
          </a:p>
          <a:p>
            <a:pPr algn="l"/>
            <a:r>
              <a:rPr lang="ru-RU" sz="3200" dirty="0" smtClean="0"/>
              <a:t>б) в 1863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1862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3 команда.</a:t>
            </a:r>
            <a:endParaRPr lang="ru-RU" sz="9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1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защитил докторскую диссертацию?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в 1865 г.;</a:t>
            </a:r>
          </a:p>
          <a:p>
            <a:pPr algn="l"/>
            <a:r>
              <a:rPr lang="ru-RU" sz="3200" dirty="0" smtClean="0"/>
              <a:t>б) в 1866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2</a:t>
            </a:r>
            <a:r>
              <a:rPr lang="ru-RU" sz="4800" dirty="0" smtClean="0"/>
              <a:t>. </a:t>
            </a:r>
            <a:r>
              <a:rPr lang="ru-RU" sz="4800" dirty="0" smtClean="0"/>
              <a:t>Как называлась тема докторской диссертации </a:t>
            </a:r>
            <a:br>
              <a:rPr lang="ru-RU" sz="4800" dirty="0" smtClean="0"/>
            </a:br>
            <a:r>
              <a:rPr lang="ru-RU" sz="4800" dirty="0" smtClean="0"/>
              <a:t>Д. И. Менделеева?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а) «Изучение периодичности свойств элементов»;</a:t>
            </a:r>
          </a:p>
          <a:p>
            <a:pPr algn="l"/>
            <a:r>
              <a:rPr lang="ru-RU" sz="3200" dirty="0" smtClean="0"/>
              <a:t>б) «О соединении спирта с водой»;</a:t>
            </a:r>
          </a:p>
          <a:p>
            <a:pPr algn="l"/>
            <a:r>
              <a:rPr lang="ru-RU" sz="3200" dirty="0" smtClean="0"/>
              <a:t>в) «Состав и свойства нефти».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3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был назначен на должность профессора общей химии Петербургского университета?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1867 г.;</a:t>
            </a:r>
          </a:p>
          <a:p>
            <a:pPr algn="l"/>
            <a:r>
              <a:rPr lang="ru-RU" sz="3200" dirty="0" smtClean="0"/>
              <a:t>б) в 1868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1866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71462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4</a:t>
            </a:r>
            <a:r>
              <a:rPr lang="ru-RU" sz="4000" dirty="0" smtClean="0"/>
              <a:t>. </a:t>
            </a:r>
            <a:r>
              <a:rPr lang="ru-RU" sz="4000" dirty="0" smtClean="0"/>
              <a:t>Кто зачитал доклад отсутствовавшего </a:t>
            </a:r>
            <a:br>
              <a:rPr lang="ru-RU" sz="4000" dirty="0" smtClean="0"/>
            </a:br>
            <a:r>
              <a:rPr lang="ru-RU" sz="4000" dirty="0" smtClean="0"/>
              <a:t>Д. И. Менделеева «Опыт системы элементов , основанный на их атомном весе и химическом сходстве» на заседании Русского химического общества в 1869 г.?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А. П. Бородин;</a:t>
            </a:r>
          </a:p>
          <a:p>
            <a:pPr algn="l"/>
            <a:r>
              <a:rPr lang="ru-RU" sz="3200" dirty="0" smtClean="0"/>
              <a:t>б) А. М. Бутлеров;</a:t>
            </a:r>
          </a:p>
          <a:p>
            <a:pPr algn="l"/>
            <a:r>
              <a:rPr lang="ru-RU" sz="3200" dirty="0" smtClean="0"/>
              <a:t>в) Н. А. </a:t>
            </a:r>
            <a:r>
              <a:rPr lang="ru-RU" sz="3200" dirty="0" err="1" smtClean="0"/>
              <a:t>Меншуткин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5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появилось 1-ая печатная работа </a:t>
            </a:r>
            <a:br>
              <a:rPr lang="ru-RU" sz="4800" dirty="0" smtClean="0"/>
            </a:br>
            <a:r>
              <a:rPr lang="ru-RU" sz="4800" dirty="0" smtClean="0"/>
              <a:t>Д. И. Менделеева о периодическом законе?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1869 г.;</a:t>
            </a:r>
          </a:p>
          <a:p>
            <a:pPr algn="l"/>
            <a:r>
              <a:rPr lang="ru-RU" sz="3200" dirty="0" smtClean="0"/>
              <a:t>б) в 1868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1867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1.Когда и где родился Д. И. Менделеев?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1833 г. в Москве;</a:t>
            </a:r>
          </a:p>
          <a:p>
            <a:pPr algn="l"/>
            <a:r>
              <a:rPr lang="ru-RU" sz="3200" dirty="0" smtClean="0"/>
              <a:t>б) в 1832 г. в Тюмени;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1834 г. в Тобольске.</a:t>
            </a:r>
          </a:p>
          <a:p>
            <a:pPr algn="l"/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6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появилась знаменитая статья </a:t>
            </a:r>
            <a:br>
              <a:rPr lang="ru-RU" sz="4800" dirty="0" smtClean="0"/>
            </a:br>
            <a:r>
              <a:rPr lang="ru-RU" sz="4800" dirty="0" smtClean="0"/>
              <a:t>Д. И. Менделеева «Периодическая законность для химических элементов»?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643446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1869 г.;</a:t>
            </a:r>
          </a:p>
          <a:p>
            <a:pPr algn="l"/>
            <a:r>
              <a:rPr lang="ru-RU" sz="3200" dirty="0" smtClean="0"/>
              <a:t>б) в 1871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1870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7</a:t>
            </a:r>
            <a:r>
              <a:rPr lang="ru-RU" sz="4800" dirty="0" smtClean="0"/>
              <a:t>. </a:t>
            </a:r>
            <a:r>
              <a:rPr lang="ru-RU" sz="4800" dirty="0" smtClean="0"/>
              <a:t>Назовите любимых писателей </a:t>
            </a:r>
            <a:br>
              <a:rPr lang="ru-RU" sz="4800" dirty="0" smtClean="0"/>
            </a:br>
            <a:r>
              <a:rPr lang="ru-RU" sz="4800" dirty="0" smtClean="0"/>
              <a:t>Д. И. Менделеева.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Ж. Верн и А. Дюма;</a:t>
            </a:r>
          </a:p>
          <a:p>
            <a:pPr algn="l"/>
            <a:r>
              <a:rPr lang="ru-RU" sz="3200" dirty="0" smtClean="0"/>
              <a:t>б) Л. Н. Толстой и Н. В. Гоголь;</a:t>
            </a:r>
          </a:p>
          <a:p>
            <a:pPr algn="l"/>
            <a:r>
              <a:rPr lang="ru-RU" sz="3200" dirty="0" smtClean="0"/>
              <a:t>в) Дж. Мильтон и В. Скотт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8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совершил поездку в Филадельфию (США) на Всемирную выставку?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1876 г.;</a:t>
            </a:r>
          </a:p>
          <a:p>
            <a:pPr algn="l"/>
            <a:r>
              <a:rPr lang="ru-RU" sz="3200" dirty="0" smtClean="0"/>
              <a:t>б) в 1875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1877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9</a:t>
            </a:r>
            <a:r>
              <a:rPr lang="ru-RU" sz="4800" dirty="0" smtClean="0"/>
              <a:t>. </a:t>
            </a:r>
            <a:r>
              <a:rPr lang="ru-RU" sz="4800" dirty="0" smtClean="0"/>
              <a:t>Какое качество особенно ценил </a:t>
            </a:r>
            <a:br>
              <a:rPr lang="ru-RU" sz="4800" dirty="0" smtClean="0"/>
            </a:br>
            <a:r>
              <a:rPr lang="ru-RU" sz="4800" dirty="0" smtClean="0"/>
              <a:t>Д. И. Менделеев в студентах и сотрудниках?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876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исполнительность;</a:t>
            </a:r>
          </a:p>
          <a:p>
            <a:pPr algn="l"/>
            <a:r>
              <a:rPr lang="ru-RU" sz="3200" dirty="0" smtClean="0"/>
              <a:t>б) самостоятельность;</a:t>
            </a:r>
          </a:p>
          <a:p>
            <a:pPr algn="l"/>
            <a:r>
              <a:rPr lang="ru-RU" sz="3200" dirty="0" smtClean="0"/>
              <a:t>в) инициативность.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10</a:t>
            </a:r>
            <a:r>
              <a:rPr lang="ru-RU" sz="4800" dirty="0" smtClean="0"/>
              <a:t>. </a:t>
            </a:r>
            <a:r>
              <a:rPr lang="ru-RU" sz="4800" dirty="0" smtClean="0"/>
              <a:t>Где и 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начал писать книгу </a:t>
            </a:r>
            <a:br>
              <a:rPr lang="ru-RU" sz="4800" dirty="0" smtClean="0"/>
            </a:br>
            <a:r>
              <a:rPr lang="ru-RU" sz="4800" dirty="0" smtClean="0"/>
              <a:t>«О сопротивлении жидкостей и о воздухоплавании»?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штате Филадельфия (США) в 1876 г.;</a:t>
            </a:r>
          </a:p>
          <a:p>
            <a:pPr algn="l"/>
            <a:r>
              <a:rPr lang="ru-RU" sz="3200" dirty="0" smtClean="0"/>
              <a:t>б) в Санкт-Петербурге в 1877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Ницце в 1878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4 команда.</a:t>
            </a:r>
            <a:endParaRPr lang="ru-RU" sz="9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1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</a:t>
            </a:r>
            <a:br>
              <a:rPr lang="ru-RU" sz="4800" dirty="0" smtClean="0"/>
            </a:br>
            <a:r>
              <a:rPr lang="ru-RU" sz="4800" dirty="0" smtClean="0"/>
              <a:t>Д. И. Менделеев изобрел стратостат?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в 1878 г.;</a:t>
            </a:r>
          </a:p>
          <a:p>
            <a:pPr algn="l"/>
            <a:r>
              <a:rPr lang="ru-RU" sz="3200" dirty="0" smtClean="0"/>
              <a:t>б) в 1875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1877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2</a:t>
            </a:r>
            <a:r>
              <a:rPr lang="ru-RU" sz="4000" dirty="0" smtClean="0"/>
              <a:t>. </a:t>
            </a:r>
            <a:r>
              <a:rPr lang="ru-RU" sz="4000" dirty="0" smtClean="0"/>
              <a:t>Где, когда и в каком возрасте Д. И. Менделеев один совершил полет на воздушном шаре для изучения явлений, наблюдаемых при затмении?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Москве в 1880 г., в 46 лет;</a:t>
            </a:r>
          </a:p>
          <a:p>
            <a:pPr algn="l"/>
            <a:r>
              <a:rPr lang="ru-RU" sz="3200" dirty="0" smtClean="0"/>
              <a:t>б) в Санкт-Петербурге в 1879 г., в 45 лет;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Клину в 1887 г., в 53 года.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3</a:t>
            </a:r>
            <a:r>
              <a:rPr lang="ru-RU" sz="3600" dirty="0" smtClean="0"/>
              <a:t>. </a:t>
            </a:r>
            <a:r>
              <a:rPr lang="ru-RU" sz="3600" dirty="0" smtClean="0"/>
              <a:t>В каком году во время студенческих волнений Д.И. Менделеев передал министру народного просвещения И. Д. </a:t>
            </a:r>
            <a:r>
              <a:rPr lang="ru-RU" sz="3600" dirty="0" err="1" smtClean="0"/>
              <a:t>Делянову</a:t>
            </a:r>
            <a:r>
              <a:rPr lang="ru-RU" sz="3600" dirty="0" smtClean="0"/>
              <a:t> петицию студенческой сходки с пожеланиями дать автономию университету и отменить полицейские функции инспекции?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1890 г.;</a:t>
            </a:r>
          </a:p>
          <a:p>
            <a:pPr algn="l"/>
            <a:r>
              <a:rPr lang="ru-RU" sz="3200" dirty="0" smtClean="0"/>
              <a:t>б) в 1889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1891 г.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4</a:t>
            </a:r>
            <a:r>
              <a:rPr lang="ru-RU" sz="4800" dirty="0" smtClean="0"/>
              <a:t>. </a:t>
            </a:r>
            <a:r>
              <a:rPr lang="ru-RU" sz="4800" dirty="0" smtClean="0"/>
              <a:t>Когда Д.И. Менделеев прочитал последнюю лекцию в Петербургском университете?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22 марта 1891 г.;</a:t>
            </a:r>
          </a:p>
          <a:p>
            <a:pPr algn="l"/>
            <a:r>
              <a:rPr lang="ru-RU" sz="3200" dirty="0" smtClean="0"/>
              <a:t>б) 22 марта 1890 г.;</a:t>
            </a:r>
          </a:p>
          <a:p>
            <a:pPr algn="l"/>
            <a:r>
              <a:rPr lang="ru-RU" sz="3200" dirty="0" smtClean="0"/>
              <a:t>в) 1 марта 1890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2. Какую должность занимал отец </a:t>
            </a:r>
            <a:br>
              <a:rPr lang="ru-RU" sz="4800" dirty="0" smtClean="0"/>
            </a:br>
            <a:r>
              <a:rPr lang="ru-RU" sz="4800" dirty="0" smtClean="0"/>
              <a:t>Д. И. Менделеева?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а) директора гимназий и училищ </a:t>
            </a:r>
            <a:r>
              <a:rPr lang="ru-RU" sz="3200" dirty="0" err="1" smtClean="0"/>
              <a:t>Тобольской</a:t>
            </a:r>
            <a:r>
              <a:rPr lang="ru-RU" sz="3200" dirty="0" smtClean="0"/>
              <a:t> губернии;</a:t>
            </a:r>
          </a:p>
          <a:p>
            <a:pPr algn="l"/>
            <a:r>
              <a:rPr lang="ru-RU" sz="3200" dirty="0" smtClean="0"/>
              <a:t>б) профессора Московского университета;</a:t>
            </a:r>
          </a:p>
          <a:p>
            <a:pPr algn="l"/>
            <a:r>
              <a:rPr lang="ru-RU" sz="3200" dirty="0" smtClean="0"/>
              <a:t>в) директора гимназии в Тобольске.</a:t>
            </a:r>
            <a:endParaRPr lang="ru-RU" sz="32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5</a:t>
            </a:r>
            <a:r>
              <a:rPr lang="ru-RU" sz="4800" dirty="0" smtClean="0"/>
              <a:t>. </a:t>
            </a:r>
            <a:r>
              <a:rPr lang="ru-RU" sz="4800" dirty="0" smtClean="0"/>
              <a:t>На какую должность был назначен </a:t>
            </a:r>
            <a:br>
              <a:rPr lang="ru-RU" sz="4800" dirty="0" smtClean="0"/>
            </a:br>
            <a:r>
              <a:rPr lang="ru-RU" sz="4800" dirty="0" smtClean="0"/>
              <a:t>Д. И. Менделеев </a:t>
            </a:r>
            <a:br>
              <a:rPr lang="ru-RU" sz="4800" dirty="0" smtClean="0"/>
            </a:br>
            <a:r>
              <a:rPr lang="ru-RU" sz="4800" dirty="0" smtClean="0"/>
              <a:t>2 сентября 1891 г.?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а) инспектора Министерства народного образования;</a:t>
            </a:r>
          </a:p>
          <a:p>
            <a:pPr algn="l"/>
            <a:r>
              <a:rPr lang="ru-RU" sz="2800" dirty="0" smtClean="0"/>
              <a:t>б) заведующего химической лабораторией;</a:t>
            </a:r>
          </a:p>
          <a:p>
            <a:pPr algn="l"/>
            <a:r>
              <a:rPr lang="ru-RU" sz="2800" dirty="0" smtClean="0"/>
              <a:t>в) консультанта Морского министерства по делам научно-технической лаборатории.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6</a:t>
            </a:r>
            <a:r>
              <a:rPr lang="ru-RU" sz="4800" dirty="0" smtClean="0"/>
              <a:t>. </a:t>
            </a:r>
            <a:r>
              <a:rPr lang="ru-RU" sz="4800" dirty="0" smtClean="0"/>
              <a:t>В каком году было </a:t>
            </a:r>
            <a:r>
              <a:rPr lang="ru-RU" sz="4800" dirty="0" smtClean="0"/>
              <a:t>проведено торжественное присвоение Д.И.Менделееву степени доктора Оксфордского и Кембриджского университетов?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</a:t>
            </a:r>
            <a:r>
              <a:rPr lang="ru-RU" sz="3200" dirty="0" smtClean="0"/>
              <a:t>) В 1892 г.;</a:t>
            </a:r>
          </a:p>
          <a:p>
            <a:pPr algn="l"/>
            <a:r>
              <a:rPr lang="ru-RU" sz="3200" dirty="0" smtClean="0"/>
              <a:t>б) в 1890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1894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7</a:t>
            </a:r>
            <a:r>
              <a:rPr lang="ru-RU" sz="4800" dirty="0" smtClean="0"/>
              <a:t>. Когда и где прошел 1-й Менделеевский съезд?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В 1906 г. В Москве;</a:t>
            </a:r>
          </a:p>
          <a:p>
            <a:pPr algn="l"/>
            <a:r>
              <a:rPr lang="ru-RU" sz="3200" dirty="0" smtClean="0"/>
              <a:t>б) в 1907 г. В Петербурге;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1907 г. В Киеве.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8</a:t>
            </a:r>
            <a:r>
              <a:rPr lang="ru-RU" sz="4800" dirty="0" smtClean="0"/>
              <a:t>. Д. И. Менделеев много работал над созданием долговечных красок. Какой известный русский художник помогал ему в этом?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7854696" cy="1752600"/>
          </a:xfrm>
        </p:spPr>
        <p:txBody>
          <a:bodyPr/>
          <a:lstStyle/>
          <a:p>
            <a:pPr algn="l"/>
            <a:r>
              <a:rPr lang="ru-RU" sz="3200" dirty="0" smtClean="0"/>
              <a:t>а) В. М. Васнецов;</a:t>
            </a:r>
          </a:p>
          <a:p>
            <a:pPr algn="l"/>
            <a:r>
              <a:rPr lang="ru-RU" sz="3200" dirty="0" smtClean="0"/>
              <a:t>б) И. Е. Репин;</a:t>
            </a:r>
          </a:p>
          <a:p>
            <a:pPr algn="l"/>
            <a:r>
              <a:rPr lang="ru-RU" sz="3200" dirty="0" smtClean="0"/>
              <a:t>в) А. И. Куинджи.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9</a:t>
            </a:r>
            <a:r>
              <a:rPr lang="ru-RU" sz="4800" dirty="0" smtClean="0"/>
              <a:t>. Почетным членом скольких зарубежных академий и университетов мира был избран Д. И. Менделеев?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71;</a:t>
            </a:r>
          </a:p>
          <a:p>
            <a:pPr algn="l"/>
            <a:r>
              <a:rPr lang="ru-RU" sz="3200" dirty="0" smtClean="0"/>
              <a:t>б) 32;</a:t>
            </a:r>
          </a:p>
          <a:p>
            <a:pPr algn="l"/>
            <a:r>
              <a:rPr lang="ru-RU" sz="3200" dirty="0" smtClean="0"/>
              <a:t>в) 25.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985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10. Какую последнюю должность занимал Д. И. Менделеев?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429000"/>
            <a:ext cx="7854696" cy="26293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 smtClean="0"/>
              <a:t>а) Ректора Петербургского университета;</a:t>
            </a:r>
          </a:p>
          <a:p>
            <a:pPr algn="l"/>
            <a:r>
              <a:rPr lang="ru-RU" sz="3200" dirty="0" smtClean="0"/>
              <a:t>б) управляющего Главной палаты мер и весов;</a:t>
            </a:r>
          </a:p>
          <a:p>
            <a:pPr algn="l"/>
            <a:r>
              <a:rPr lang="ru-RU" sz="3200" dirty="0" smtClean="0"/>
              <a:t>в) профессора кафедры химии Петербургского университета.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5 команда.</a:t>
            </a:r>
            <a:endParaRPr lang="ru-RU" sz="9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Сколько изданий на русском языке выдержал учебник Д. И. Менделеева «Основы химии» при его жизни?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8;</a:t>
            </a:r>
          </a:p>
          <a:p>
            <a:pPr algn="l"/>
            <a:r>
              <a:rPr lang="ru-RU" sz="3200" dirty="0" smtClean="0"/>
              <a:t>б) 10;</a:t>
            </a:r>
          </a:p>
          <a:p>
            <a:pPr algn="l"/>
            <a:r>
              <a:rPr lang="ru-RU" sz="3200" dirty="0" smtClean="0"/>
              <a:t>в) 6.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sz="4800" dirty="0" smtClean="0"/>
              <a:t>2</a:t>
            </a:r>
            <a:r>
              <a:rPr lang="ru-RU" sz="4800" dirty="0" smtClean="0"/>
              <a:t>. Когда Д. И. Менделеев сделал первоначальный набросок Периодической системы химических элементов?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1 марта 1869 г.;</a:t>
            </a:r>
          </a:p>
          <a:p>
            <a:pPr algn="l"/>
            <a:r>
              <a:rPr lang="ru-RU" sz="3200" dirty="0" smtClean="0"/>
              <a:t>б) 1 марта 1868 г.;</a:t>
            </a:r>
          </a:p>
          <a:p>
            <a:pPr algn="l"/>
            <a:r>
              <a:rPr lang="ru-RU" sz="3200" dirty="0" smtClean="0"/>
              <a:t>в) 1 марта 1867 г.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3</a:t>
            </a:r>
            <a:r>
              <a:rPr lang="ru-RU" sz="4800" dirty="0" smtClean="0"/>
              <a:t>. В каком году были проведены первые Менделеевские  чтения?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1954 г.;</a:t>
            </a:r>
          </a:p>
          <a:p>
            <a:pPr algn="l"/>
            <a:r>
              <a:rPr lang="ru-RU" sz="3200" dirty="0" smtClean="0"/>
              <a:t>б) в 1934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1936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3. В каком году </a:t>
            </a:r>
            <a:br>
              <a:rPr lang="ru-RU" sz="4800" dirty="0" smtClean="0"/>
            </a:br>
            <a:r>
              <a:rPr lang="ru-RU" sz="4800" dirty="0" smtClean="0"/>
              <a:t>Д. И. Менделеев поступил </a:t>
            </a:r>
            <a:br>
              <a:rPr lang="ru-RU" sz="4800" dirty="0" smtClean="0"/>
            </a:br>
            <a:r>
              <a:rPr lang="ru-RU" sz="4800" dirty="0" smtClean="0"/>
              <a:t>в 1-й класс гимназии?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35756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1840 г.;</a:t>
            </a:r>
          </a:p>
          <a:p>
            <a:pPr algn="l"/>
            <a:r>
              <a:rPr lang="ru-RU" sz="3200" dirty="0" smtClean="0"/>
              <a:t>б) в 1841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1842г.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4</a:t>
            </a:r>
            <a:r>
              <a:rPr lang="ru-RU" sz="4800" dirty="0" smtClean="0"/>
              <a:t>. В каком году группой американских ученых был открыт элемент № 101, который был назван в честь Д. И. Менделеева?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В 1955 г.;</a:t>
            </a:r>
          </a:p>
          <a:p>
            <a:pPr algn="l"/>
            <a:r>
              <a:rPr lang="ru-RU" sz="3200" dirty="0" smtClean="0"/>
              <a:t>б) в 1945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1950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5. Какое любимое литературное произведение Д. И. Менделеева в детстве часто читала ему мать, Мария Дмитриева?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«Кавказский пленник» А. С. Пушкин;</a:t>
            </a:r>
          </a:p>
          <a:p>
            <a:pPr algn="l"/>
            <a:r>
              <a:rPr lang="ru-RU" sz="3200" dirty="0" smtClean="0"/>
              <a:t>б) «Демон» М. Ю. Лермонтов;</a:t>
            </a:r>
          </a:p>
          <a:p>
            <a:pPr algn="l"/>
            <a:r>
              <a:rPr lang="ru-RU" sz="3200" dirty="0" smtClean="0"/>
              <a:t>в) «Власть тьмы» Л. Н. Толстого.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6. Назовите любимый балет Д. И. Менделеева.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876"/>
            <a:ext cx="8715404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«Лебединое озеро» П. И. Чайковского;</a:t>
            </a:r>
          </a:p>
          <a:p>
            <a:pPr algn="l"/>
            <a:r>
              <a:rPr lang="ru-RU" sz="3200" dirty="0" smtClean="0"/>
              <a:t>б) «Щелкунчик» П. И. Чайковского;</a:t>
            </a:r>
          </a:p>
          <a:p>
            <a:pPr algn="l"/>
            <a:r>
              <a:rPr lang="ru-RU" sz="3200" dirty="0" smtClean="0"/>
              <a:t>в) «Дон Кихот» Л. Ф. Минкуса.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7. Назовите любимую оперу Д. И. Менделеева.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«Борис Годунов» М. П. Мусоргского;</a:t>
            </a:r>
          </a:p>
          <a:p>
            <a:pPr algn="l"/>
            <a:r>
              <a:rPr lang="ru-RU" sz="3200" dirty="0" smtClean="0"/>
              <a:t>б) «Иван Сусанин» М. И. Глинки;</a:t>
            </a:r>
          </a:p>
          <a:p>
            <a:pPr algn="l"/>
            <a:r>
              <a:rPr lang="ru-RU" sz="3200" dirty="0" smtClean="0"/>
              <a:t>в) «Князь Игорь» А. П. Бородина.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8. В каком году А. М. Бутлеровым и Н. Н. Зининым была предпринята первая попытка провести Д. И. Менделеева в Академию наук?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1872 г.;</a:t>
            </a:r>
          </a:p>
          <a:p>
            <a:pPr algn="l"/>
            <a:r>
              <a:rPr lang="ru-RU" sz="3200" dirty="0" smtClean="0"/>
              <a:t>б) в 1874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1875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9. В каком году А. М. Бутлеровым и П. Л. Чебышевым была предпринята вторая попытка провести Д. И. Менделеева в Академию наук?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14338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1882 г.;</a:t>
            </a:r>
          </a:p>
          <a:p>
            <a:pPr algn="l"/>
            <a:r>
              <a:rPr lang="ru-RU" sz="3200" dirty="0" smtClean="0"/>
              <a:t>б) в 1879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1880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10. Кого из выдающихся русских ученых-химиков Д. И. Менделеев назвал «дедушкой русских химиков»?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Б. С. Якоби;</a:t>
            </a:r>
          </a:p>
          <a:p>
            <a:pPr algn="l"/>
            <a:r>
              <a:rPr lang="ru-RU" sz="3200" dirty="0" smtClean="0"/>
              <a:t>б) Н. Н. Зинина;</a:t>
            </a:r>
          </a:p>
          <a:p>
            <a:pPr algn="l"/>
            <a:r>
              <a:rPr lang="ru-RU" sz="3200" dirty="0" smtClean="0"/>
              <a:t>в) А. А. Воскресенского.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4. В каком году </a:t>
            </a:r>
            <a:br>
              <a:rPr lang="ru-RU" sz="4800" dirty="0" smtClean="0"/>
            </a:br>
            <a:r>
              <a:rPr lang="ru-RU" sz="4800" dirty="0" smtClean="0"/>
              <a:t> Д. И. Менделеев закончил гимназию?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а) в 1849 г.;</a:t>
            </a:r>
          </a:p>
          <a:p>
            <a:pPr algn="l"/>
            <a:r>
              <a:rPr lang="ru-RU" sz="3200" dirty="0" smtClean="0"/>
              <a:t>б) в 1848 г.;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1850 г.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5. В каком году и в какое учебное заведение поступил </a:t>
            </a:r>
            <a:br>
              <a:rPr lang="ru-RU" sz="4800" dirty="0" smtClean="0"/>
            </a:br>
            <a:r>
              <a:rPr lang="ru-RU" sz="4800" dirty="0" smtClean="0"/>
              <a:t>Д. И. Менделеев после окончания гимназии?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а) в 1849 г., в Московский университет;</a:t>
            </a:r>
          </a:p>
          <a:p>
            <a:pPr algn="l"/>
            <a:r>
              <a:rPr lang="ru-RU" sz="3200" dirty="0" smtClean="0"/>
              <a:t>б) в 1850 г., в Главный педагогический институт Санкт-Петербурга;</a:t>
            </a:r>
          </a:p>
          <a:p>
            <a:pPr algn="l"/>
            <a:r>
              <a:rPr lang="ru-RU" sz="3200" dirty="0" smtClean="0"/>
              <a:t>в) </a:t>
            </a:r>
            <a:r>
              <a:rPr lang="ru-RU" sz="3200" dirty="0" err="1" smtClean="0"/>
              <a:t>в</a:t>
            </a:r>
            <a:r>
              <a:rPr lang="ru-RU" sz="3200" dirty="0" smtClean="0"/>
              <a:t> 1849 г., в Казанский университет.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6. На каком факультете учился Д. И. Менделеев?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на физико-математическом;</a:t>
            </a:r>
          </a:p>
          <a:p>
            <a:pPr algn="l"/>
            <a:r>
              <a:rPr lang="ru-RU" sz="3200" dirty="0" smtClean="0"/>
              <a:t>б) на химическом;</a:t>
            </a:r>
          </a:p>
          <a:p>
            <a:pPr algn="l"/>
            <a:r>
              <a:rPr lang="ru-RU" sz="3200" dirty="0" smtClean="0"/>
              <a:t>в) на географическом.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7. Насколько успешно </a:t>
            </a:r>
            <a:br>
              <a:rPr lang="ru-RU" sz="4800" dirty="0" smtClean="0"/>
            </a:br>
            <a:r>
              <a:rPr lang="ru-RU" sz="4800" dirty="0" smtClean="0"/>
              <a:t>Д. И. Менделеев окончил педагогический институт?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а) с почетной грамотой;</a:t>
            </a:r>
          </a:p>
          <a:p>
            <a:pPr algn="l"/>
            <a:r>
              <a:rPr lang="ru-RU" sz="3200" dirty="0" smtClean="0"/>
              <a:t>б) с золотой медалью;</a:t>
            </a:r>
          </a:p>
          <a:p>
            <a:pPr algn="l"/>
            <a:r>
              <a:rPr lang="ru-RU" sz="3200" dirty="0" smtClean="0"/>
              <a:t>в) с серебряной медалью.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1722</Words>
  <PresentationFormat>Экран (4:3)</PresentationFormat>
  <Paragraphs>206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Поток</vt:lpstr>
      <vt:lpstr>Брейн-ринг.  Жизнь и деятельность  Д. И. Менделеева.</vt:lpstr>
      <vt:lpstr>1 команда. </vt:lpstr>
      <vt:lpstr>1.Когда и где родился Д. И. Менделеев?</vt:lpstr>
      <vt:lpstr>2. Какую должность занимал отец  Д. И. Менделеева?</vt:lpstr>
      <vt:lpstr>3. В каком году  Д. И. Менделеев поступил  в 1-й класс гимназии?</vt:lpstr>
      <vt:lpstr>4. В каком году   Д. И. Менделеев закончил гимназию?</vt:lpstr>
      <vt:lpstr>5. В каком году и в какое учебное заведение поступил  Д. И. Менделеев после окончания гимназии?</vt:lpstr>
      <vt:lpstr>6. На каком факультете учился Д. И. Менделеев?</vt:lpstr>
      <vt:lpstr>7. Насколько успешно  Д. И. Менделеев окончил педагогический институт?</vt:lpstr>
      <vt:lpstr>8. Где и в каком году  Д. И. Менделеев начал свою трудовую деятельность?</vt:lpstr>
      <vt:lpstr>9. В каком году  Д. И. Менделеев переехал работать в Одессу в Ришельевский лицей?</vt:lpstr>
      <vt:lpstr>10. На какую должность был назначен Д. И. Менделеев в Ришельевском лицее?</vt:lpstr>
      <vt:lpstr>2 команда.</vt:lpstr>
      <vt:lpstr>1. В каком году  Д. И. Менделеев выехал из Одессы в Петербург для защиты магистерской диссертации?</vt:lpstr>
      <vt:lpstr>2. Как называлась тема первой магистерской диссертации  Д. И. Менделеева?</vt:lpstr>
      <vt:lpstr>3. В каком году и на сколько лет Д. И. Менделеев отправился в заграничную командировку?</vt:lpstr>
      <vt:lpstr>4.С кем из ученых-химиков познакомился Д.И.Менделеев во время заграничной командировки?</vt:lpstr>
      <vt:lpstr>5.В какую страну совершил путешествие Д.И.Менделеев вместе с А.П.Бородиным в августе 1860 г.?</vt:lpstr>
      <vt:lpstr>6. Какой ученый-физиолог, занимавшийся исследованиями содержания газов в крови и в других животных жидкостях, стал близким другом Д. И. Менделеева во время заграничной командировки?</vt:lpstr>
      <vt:lpstr>7. В каком году Д. И. Менделеев вернулся из заграничной командировки?</vt:lpstr>
      <vt:lpstr>8. В каком году  Д.И. Менделеев принял участие в работе 1-го Химического конгресса в Карлсруэ?</vt:lpstr>
      <vt:lpstr>9. За какую книгу и в каком году Д. И. Менделеев получил Демидовскую премию?</vt:lpstr>
      <vt:lpstr>10. В каком году  Д. И. Менделеев стал преподавателем Технологического института?</vt:lpstr>
      <vt:lpstr>3 команда.</vt:lpstr>
      <vt:lpstr>1. В каком году  Д. И. Менделеев защитил докторскую диссертацию?</vt:lpstr>
      <vt:lpstr>2. Как называлась тема докторской диссертации  Д. И. Менделеева?</vt:lpstr>
      <vt:lpstr>3. В каком году  Д. И. Менделеев был назначен на должность профессора общей химии Петербургского университета?</vt:lpstr>
      <vt:lpstr>4. Кто зачитал доклад отсутствовавшего  Д. И. Менделеева «Опыт системы элементов , основанный на их атомном весе и химическом сходстве» на заседании Русского химического общества в 1869 г.?</vt:lpstr>
      <vt:lpstr>5. В каком году появилось 1-ая печатная работа  Д. И. Менделеева о периодическом законе?</vt:lpstr>
      <vt:lpstr>6. В каком году появилась знаменитая статья  Д. И. Менделеева «Периодическая законность для химических элементов»?</vt:lpstr>
      <vt:lpstr>7. Назовите любимых писателей  Д. И. Менделеева.</vt:lpstr>
      <vt:lpstr>8. В каком году  Д. И. Менделеев совершил поездку в Филадельфию (США) на Всемирную выставку?</vt:lpstr>
      <vt:lpstr>9. Какое качество особенно ценил  Д. И. Менделеев в студентах и сотрудниках?</vt:lpstr>
      <vt:lpstr>10. Где и в каком году  Д. И. Менделеев начал писать книгу  «О сопротивлении жидкостей и о воздухоплавании»?</vt:lpstr>
      <vt:lpstr>4 команда.</vt:lpstr>
      <vt:lpstr>1. В каком году Д. И. Менделеев изобрел стратостат?</vt:lpstr>
      <vt:lpstr>2. Где, когда и в каком возрасте Д. И. Менделеев один совершил полет на воздушном шаре для изучения явлений, наблюдаемых при затмении?</vt:lpstr>
      <vt:lpstr>3. В каком году во время студенческих волнений Д.И. Менделеев передал министру народного просвещения И. Д. Делянову петицию студенческой сходки с пожеланиями дать автономию университету и отменить полицейские функции инспекции?</vt:lpstr>
      <vt:lpstr>4. Когда Д.И. Менделеев прочитал последнюю лекцию в Петербургском университете?</vt:lpstr>
      <vt:lpstr>5. На какую должность был назначен  Д. И. Менделеев  2 сентября 1891 г.?</vt:lpstr>
      <vt:lpstr>6. В каком году было проведено торжественное присвоение Д.И.Менделееву степени доктора Оксфордского и Кембриджского университетов?</vt:lpstr>
      <vt:lpstr>7. Когда и где прошел 1-й Менделеевский съезд?</vt:lpstr>
      <vt:lpstr>8. Д. И. Менделеев много работал над созданием долговечных красок. Какой известный русский художник помогал ему в этом?</vt:lpstr>
      <vt:lpstr>9. Почетным членом скольких зарубежных академий и университетов мира был избран Д. И. Менделеев?</vt:lpstr>
      <vt:lpstr>10. Какую последнюю должность занимал Д. И. Менделеев?</vt:lpstr>
      <vt:lpstr>5 команда.</vt:lpstr>
      <vt:lpstr>1. Сколько изданий на русском языке выдержал учебник Д. И. Менделеева «Основы химии» при его жизни?</vt:lpstr>
      <vt:lpstr> 2. Когда Д. И. Менделеев сделал первоначальный набросок Периодической системы химических элементов?</vt:lpstr>
      <vt:lpstr>3. В каком году были проведены первые Менделеевские  чтения?</vt:lpstr>
      <vt:lpstr>4. В каком году группой американских ученых был открыт элемент № 101, который был назван в честь Д. И. Менделеева?</vt:lpstr>
      <vt:lpstr>5. Какое любимое литературное произведение Д. И. Менделеева в детстве часто читала ему мать, Мария Дмитриева?</vt:lpstr>
      <vt:lpstr>6. Назовите любимый балет Д. И. Менделеева.</vt:lpstr>
      <vt:lpstr>7. Назовите любимую оперу Д. И. Менделеева.</vt:lpstr>
      <vt:lpstr>8. В каком году А. М. Бутлеровым и Н. Н. Зининым была предпринята первая попытка провести Д. И. Менделеева в Академию наук?</vt:lpstr>
      <vt:lpstr>9. В каком году А. М. Бутлеровым и П. Л. Чебышевым была предпринята вторая попытка провести Д. И. Менделеева в Академию наук?</vt:lpstr>
      <vt:lpstr>10. Кого из выдающихся русских ученых-химиков Д. И. Менделеев назвал «дедушкой русских химиков»?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Брейн-ринг.  Жизнь и деятельность  Д. И. Менделеева.</dc:title>
  <dc:creator>школа № 171</dc:creator>
  <cp:lastModifiedBy>школа № 171</cp:lastModifiedBy>
  <cp:revision>29</cp:revision>
  <dcterms:created xsi:type="dcterms:W3CDTF">2011-05-16T05:08:01Z</dcterms:created>
  <dcterms:modified xsi:type="dcterms:W3CDTF">2011-05-16T10:42:32Z</dcterms:modified>
</cp:coreProperties>
</file>