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14884"/>
            <a:ext cx="8305800" cy="1928826"/>
          </a:xfrm>
        </p:spPr>
        <p:txBody>
          <a:bodyPr/>
          <a:lstStyle/>
          <a:p>
            <a:r>
              <a:rPr lang="ru-RU" dirty="0" smtClean="0"/>
              <a:t>Открытое мероприятие</a:t>
            </a:r>
          </a:p>
          <a:p>
            <a:r>
              <a:rPr lang="ru-RU" dirty="0" smtClean="0"/>
              <a:t>Преподаватели:</a:t>
            </a:r>
          </a:p>
          <a:p>
            <a:r>
              <a:rPr lang="ru-RU" dirty="0" smtClean="0"/>
              <a:t>Миркина В.П.</a:t>
            </a:r>
          </a:p>
          <a:p>
            <a:r>
              <a:rPr lang="ru-RU" dirty="0" smtClean="0"/>
              <a:t>Щербакова Т.И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твое неизвестно</a:t>
            </a:r>
            <a:br>
              <a:rPr lang="ru-RU" dirty="0" smtClean="0"/>
            </a:br>
            <a:r>
              <a:rPr lang="ru-RU" dirty="0" smtClean="0"/>
              <a:t>Подвиг твой - бессмертен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cnyi_ogon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24000"/>
            <a:ext cx="7858180" cy="483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День неизвестного солдата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8032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929090" cy="4000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Его зарыли в шар земной, а был он лишь всего солдат</a:t>
            </a:r>
            <a:endParaRPr lang="ru-RU" sz="4800" dirty="0"/>
          </a:p>
        </p:txBody>
      </p:sp>
      <p:pic>
        <p:nvPicPr>
          <p:cNvPr id="1026" name="Picture 2" descr="C:\Documents and Settings\Master\Рабочий стол\76105588953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929090" cy="397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m3id1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929090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Пискаревское мемориальное кладбище</a:t>
            </a:r>
            <a:endParaRPr lang="ru-RU" sz="4800" dirty="0"/>
          </a:p>
        </p:txBody>
      </p:sp>
      <p:pic>
        <p:nvPicPr>
          <p:cNvPr id="2050" name="Picture 2" descr="C:\Documents and Settings\Master\Рабочий стол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3918-alexfa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83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Мамаев курган: скорбящая мать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fo.sibnet.ru_27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786214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Стоит над горою Алеша</a:t>
            </a:r>
            <a:br>
              <a:rPr lang="ru-RU" sz="4800" dirty="0" smtClean="0"/>
            </a:br>
            <a:r>
              <a:rPr lang="ru-RU" sz="4800" dirty="0" smtClean="0"/>
              <a:t>В Болгарии русский солдат</a:t>
            </a:r>
            <a:endParaRPr lang="ru-RU" sz="4800" dirty="0"/>
          </a:p>
        </p:txBody>
      </p:sp>
      <p:pic>
        <p:nvPicPr>
          <p:cNvPr id="3074" name="Picture 2" descr="C:\Documents and Settings\Master\Рабочий стол\ыявжпрщю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399574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5a29_88922d7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7429552" cy="40719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 в Берлине в праздничную дату был воздвигнут, чтоб стоять в веках памятник советскому солдату с девочкой спасенной на руках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60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Имя твое неизвестно Подвиг твой - бессмертен</vt:lpstr>
      <vt:lpstr>День неизвестного солдата</vt:lpstr>
      <vt:lpstr>Его зарыли в шар земной, а был он лишь всего солдат</vt:lpstr>
      <vt:lpstr>Пискаревское мемориальное кладбище</vt:lpstr>
      <vt:lpstr>Мамаев курган: скорбящая мать</vt:lpstr>
      <vt:lpstr>Стоит над горою Алеша В Болгарии русский солдат</vt:lpstr>
      <vt:lpstr>И в Берлине в праздничную дату был воздвигнут, чтоб стоять в веках памятник советскому солдату с девочкой спасенной на руках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твое неизвестно Подвиг твой - бессмертен</dc:title>
  <cp:lastModifiedBy>User</cp:lastModifiedBy>
  <cp:revision>4</cp:revision>
  <dcterms:modified xsi:type="dcterms:W3CDTF">2014-12-08T09:58:03Z</dcterms:modified>
</cp:coreProperties>
</file>