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6" r:id="rId4"/>
    <p:sldId id="268" r:id="rId5"/>
    <p:sldId id="267" r:id="rId6"/>
    <p:sldId id="270" r:id="rId7"/>
    <p:sldId id="261" r:id="rId8"/>
    <p:sldId id="25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07FF6C-ADAB-4782-AB48-1DD4775F1750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7E335-11B9-4EA9-A04E-84D0CA5F3D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артинка 22 из 157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68"/>
            <a:ext cx="88392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9256" y="0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cademy Engraved LET" pitchFamily="2" charset="0"/>
              </a:rPr>
              <a:t>Sport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0"/>
            <a:ext cx="7118176" cy="1196752"/>
          </a:xfrm>
        </p:spPr>
        <p:txBody>
          <a:bodyPr/>
          <a:lstStyle/>
          <a:p>
            <a:r>
              <a:rPr lang="de-DE" dirty="0"/>
              <a:t>Sport in Russland und in Deutschland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05607"/>
            <a:ext cx="3528392" cy="28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9808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user\Downloads\Michael-Ballack2-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908"/>
            <a:ext cx="2656241" cy="19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ownloads\Bastian_Schweinsteiger_201206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713" y="1056119"/>
            <a:ext cx="1906961" cy="2875785"/>
          </a:xfrm>
          <a:prstGeom prst="rect">
            <a:avLst/>
          </a:prstGeom>
          <a:noFill/>
        </p:spPr>
      </p:pic>
      <p:pic>
        <p:nvPicPr>
          <p:cNvPr id="9" name="Picture 7" descr="C:\Users\user\Downloads\2244598-mihael-shumah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3" y="4683089"/>
            <a:ext cx="2643206" cy="1982405"/>
          </a:xfrm>
          <a:prstGeom prst="rect">
            <a:avLst/>
          </a:prstGeom>
          <a:noFill/>
        </p:spPr>
      </p:pic>
      <p:pic>
        <p:nvPicPr>
          <p:cNvPr id="10" name="Picture 2" descr="C:\Users\user\Desktop\stunde\ic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08104" y="4567002"/>
            <a:ext cx="2952770" cy="2214578"/>
          </a:xfrm>
          <a:prstGeom prst="rect">
            <a:avLst/>
          </a:prstGeom>
          <a:noFill/>
        </p:spPr>
      </p:pic>
      <p:pic>
        <p:nvPicPr>
          <p:cNvPr id="11" name="Picture 4" descr="C:\Users\user\Downloads\aleksandr-ovechkin_thu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9952"/>
            <a:ext cx="1728192" cy="2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2012_European_FSC_Evgeni_Plushen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82" y="1530328"/>
            <a:ext cx="1545022" cy="23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ownloads\795747b700b2cef6951229f0f07e379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24" y="3875290"/>
            <a:ext cx="1700004" cy="27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wnloads\windfo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204864"/>
            <a:ext cx="65527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Wasser, Sonne, Luft und Wind</a:t>
            </a:r>
          </a:p>
          <a:p>
            <a:r>
              <a:rPr lang="de-DE" sz="3200" b="1" dirty="0"/>
              <a:t>unsere besten Freunde sind.</a:t>
            </a:r>
          </a:p>
          <a:p>
            <a:r>
              <a:rPr lang="de-DE" sz="3200" b="1" dirty="0"/>
              <a:t>Alle Kinder groß und klein,</a:t>
            </a:r>
          </a:p>
          <a:p>
            <a:r>
              <a:rPr lang="de-DE" sz="3200" b="1" dirty="0"/>
              <a:t>Wollen gute Sportler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6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88" y="-1"/>
            <a:ext cx="4854559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4354"/>
            <a:ext cx="6624735" cy="66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649808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Viele Schüler fahren in die Schule mit dem ….. (Bus, Auto, Rad).</a:t>
            </a:r>
          </a:p>
          <a:p>
            <a:r>
              <a:rPr lang="de-DE" sz="2400" b="1" dirty="0" smtClean="0"/>
              <a:t>Ljudmila </a:t>
            </a:r>
            <a:r>
              <a:rPr lang="de-DE" sz="2400" b="1" dirty="0" err="1"/>
              <a:t>Semjonowna</a:t>
            </a:r>
            <a:r>
              <a:rPr lang="de-DE" sz="2400" b="1" dirty="0"/>
              <a:t> ist jeden Morgen ….. (5, 10, 15</a:t>
            </a:r>
            <a:r>
              <a:rPr lang="de-DE" sz="2400" b="1" dirty="0" smtClean="0"/>
              <a:t>) km  </a:t>
            </a:r>
            <a:r>
              <a:rPr lang="de-DE" sz="2400" b="1" dirty="0"/>
              <a:t>Rad gefahren.</a:t>
            </a:r>
          </a:p>
          <a:p>
            <a:r>
              <a:rPr lang="de-DE" sz="2400" b="1" dirty="0"/>
              <a:t>Besonders populär ist in der Schule …. ( Volleyball, Basketball, Tennis).</a:t>
            </a:r>
          </a:p>
          <a:p>
            <a:r>
              <a:rPr lang="de-DE" sz="2400" b="1" dirty="0"/>
              <a:t>In der Freizeit fahren die Deutschen …. ( mit dem Auto, Boot, mit dem Schiff).</a:t>
            </a:r>
          </a:p>
          <a:p>
            <a:r>
              <a:rPr lang="de-DE" sz="2400" b="1" dirty="0"/>
              <a:t>Ljudmila </a:t>
            </a:r>
            <a:r>
              <a:rPr lang="de-DE" sz="2400" b="1" dirty="0" err="1"/>
              <a:t>Semjonowna</a:t>
            </a:r>
            <a:r>
              <a:rPr lang="de-DE" sz="2400" b="1" dirty="0"/>
              <a:t> hat in Deutschland ….. (Schwimmen, </a:t>
            </a:r>
            <a:r>
              <a:rPr lang="de-DE" sz="2400" b="1" dirty="0" smtClean="0"/>
              <a:t>Skilaufen</a:t>
            </a:r>
            <a:r>
              <a:rPr lang="de-DE" sz="2400" b="1" dirty="0"/>
              <a:t>, Fußball spielen) gelernt.</a:t>
            </a:r>
          </a:p>
          <a:p>
            <a:r>
              <a:rPr lang="de-DE" sz="2400" b="1" dirty="0" smtClean="0"/>
              <a:t>(Die Schokolade</a:t>
            </a:r>
            <a:r>
              <a:rPr lang="de-DE" sz="2400" b="1" dirty="0"/>
              <a:t>, </a:t>
            </a:r>
            <a:r>
              <a:rPr lang="de-DE" sz="2400" b="1" dirty="0" smtClean="0"/>
              <a:t>das Fernsehen</a:t>
            </a:r>
            <a:r>
              <a:rPr lang="de-DE" sz="2400" b="1" dirty="0"/>
              <a:t>, </a:t>
            </a:r>
            <a:r>
              <a:rPr lang="de-DE" sz="2400" b="1" dirty="0" smtClean="0"/>
              <a:t>die Bewegung</a:t>
            </a:r>
            <a:r>
              <a:rPr lang="de-DE" sz="2400" b="1" dirty="0"/>
              <a:t>) macht fit.</a:t>
            </a:r>
          </a:p>
          <a:p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188640"/>
            <a:ext cx="17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Test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25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980728"/>
          </a:xfrm>
        </p:spPr>
        <p:txBody>
          <a:bodyPr/>
          <a:lstStyle/>
          <a:p>
            <a:r>
              <a:rPr lang="en-US" dirty="0" smtClean="0"/>
              <a:t>Elena </a:t>
            </a:r>
            <a:r>
              <a:rPr lang="en-US" dirty="0" err="1" smtClean="0"/>
              <a:t>Laschmanowa</a:t>
            </a:r>
            <a:endParaRPr lang="ru-RU" dirty="0"/>
          </a:p>
        </p:txBody>
      </p:sp>
      <p:pic>
        <p:nvPicPr>
          <p:cNvPr id="2050" name="Picture 2" descr="C:\Users\user\Downloads\Elena_Lashmanova_London_20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148166" cy="43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elena_lashmanova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976651" cy="40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955961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170630" cy="23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Medaillenspiegel (Sochi 2014)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6487640"/>
              </p:ext>
            </p:extLst>
          </p:nvPr>
        </p:nvGraphicFramePr>
        <p:xfrm>
          <a:off x="251521" y="1196752"/>
          <a:ext cx="8892478" cy="45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91"/>
                <a:gridCol w="2584402"/>
                <a:gridCol w="1778495"/>
                <a:gridCol w="1778495"/>
                <a:gridCol w="1778495"/>
              </a:tblGrid>
              <a:tr h="482276">
                <a:tc>
                  <a:txBody>
                    <a:bodyPr/>
                    <a:lstStyle/>
                    <a:p>
                      <a:r>
                        <a:rPr lang="en-US" dirty="0" smtClean="0"/>
                        <a:t>Rang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Bronze</a:t>
                      </a:r>
                      <a:endParaRPr lang="ru-RU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Russland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Norwegen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Kanada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Niederlande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822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Deutschland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11891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Schweiz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6206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Medaillenspiegel Sochi 2014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portunterrich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034"/>
            <a:ext cx="4184596" cy="59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176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Sport in Russland und in Deutschland</vt:lpstr>
      <vt:lpstr>Презентация PowerPoint</vt:lpstr>
      <vt:lpstr>Презентация PowerPoint</vt:lpstr>
      <vt:lpstr>Презентация PowerPoint</vt:lpstr>
      <vt:lpstr>Презентация PowerPoint</vt:lpstr>
      <vt:lpstr>Elena Laschmanowa</vt:lpstr>
      <vt:lpstr>Medaillenspiegel (Sochi 2014)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2014-03-16T15:44:09Z</dcterms:created>
  <dcterms:modified xsi:type="dcterms:W3CDTF">2014-06-25T09:22:33Z</dcterms:modified>
</cp:coreProperties>
</file>