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9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45B175-321F-40B9-BC61-8B694FD422B7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A1345-D83B-4A22-B850-EFE455CDA7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0703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8A80D-8758-40F1-97C0-52359FB22811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5D7A4-5243-4782-BE63-5AD30160AE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7475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3152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10A0B-DD4F-4F96-97BD-29FEB7C27999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6CD9F-30B9-4287-80D6-E8458BEE54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43981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E5AF3-837A-4D36-A462-02B51098543E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525C8-1397-4C06-AB14-C4411DE4A8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342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92A17-5EF5-4B9F-A040-2C5D0312CD57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EB40D-BAF8-4CE1-BB31-8BE8327EB5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9050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D7A6A-69A5-4262-B0A8-8597810DA67B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A916C-6B90-4973-92EF-3FBB4D45C6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865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4446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143001"/>
            <a:ext cx="404446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7E19C-E2EB-46AB-B508-69EE53DA2B21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527D-2B8F-4603-A1BB-8CABBEF29C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7185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721EE-8987-41F1-94FF-5D6401521A5E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FF7BA-7DAA-4702-A434-F0F66DB88E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189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AB41B-2947-4092-965E-AF90951C93B9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757D9-E2C5-430A-B6DF-7C195638B8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1155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A81D4-47FB-4691-B078-90EBA745D3A1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FA9CA-37B7-458B-BC92-F8CEF6FB83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30127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4530D-931F-4398-A686-AEC59CA4BBC9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EB18-4083-44BD-AFE9-4C419F8B65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500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9A1E1-C343-49DD-A216-918933446658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FE929-2051-4177-BC5F-782354E0FA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47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05C8AA-4C82-470F-8980-99CC48D4759F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D37C3-CC33-4FC5-BF5A-CEF7FF0ADA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8389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03C8-0F87-4AB9-A488-1FDF6F7FA518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08585-2372-45AD-ADD7-9A46AF0DE4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422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EAB34-9E58-46FA-B625-4AABBCB0538A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00C21-C845-4F12-AFDD-EE6F358377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4907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CB465-8E13-4EED-B9D9-E25AD51125C8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A9117-CD89-49DA-8A60-9F60FE0678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813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143003"/>
            <a:ext cx="404446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143003"/>
            <a:ext cx="404446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7AA00-83CB-4315-A492-50054B9A9644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0BC3B-1B5B-4457-AB77-44A54F53AC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7395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DB9CF-5F05-4778-BFFB-08A334CB9E3A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459D5-EC26-4539-B389-3ECB3103D0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6670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A5600-9518-4F76-BBD3-B99D7388B116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4E72-13EA-4AD0-B2FC-BA9BF1A220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1097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F0DE5-24C7-474A-8F4E-7E806BCA5E70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2E2CD-0D24-4400-920D-9B8EBC87F6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9718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26F044-FFAC-4031-BC61-5F8FB4B48CB8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0CDFC-C3F4-4BC5-8121-62F5935D32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04077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801C6E-52AC-49C9-9A41-FB1DD237CB4C}" type="datetimeFigureOut">
              <a:rPr lang="zh-CN" altLang="en-US"/>
              <a:pPr/>
              <a:t>2014/8/8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D37C-153F-4E0E-88AF-7571B29AD3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745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雪人内页副本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1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3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AA0F3D-3DA7-40BD-97D6-ABB01CD94500}" type="datetimeFigureOut">
              <a:rPr lang="zh-CN" altLang="en-US" smtClean="0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2014/8/8</a:t>
            </a:fld>
            <a:endParaRPr lang="zh-CN" altLang="en-US" smtClean="0">
              <a:ea typeface="宋体" pitchFamily="2" charset="-122"/>
            </a:endParaRPr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804268-E70A-491E-8781-FF10DF5758FD}" type="slidenum">
              <a:rPr lang="zh-CN" altLang="en-US" smtClean="0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mtClean="0">
              <a:ea typeface="宋体" pitchFamily="2" charset="-122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7407521" y="311150"/>
            <a:ext cx="1282211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7F7F7F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smtClean="0">
                <a:solidFill>
                  <a:srgbClr val="000000"/>
                </a:solidFill>
                <a:ea typeface="华文细黑" pitchFamily="2" charset="-122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6991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雪人内页副本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7407520" y="311150"/>
            <a:ext cx="1282211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7F7F7F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smtClean="0">
                <a:solidFill>
                  <a:srgbClr val="000000"/>
                </a:solidFill>
                <a:ea typeface="华文细黑" pitchFamily="2" charset="-122"/>
              </a:rPr>
              <a:t>LOGO</a:t>
            </a:r>
          </a:p>
        </p:txBody>
      </p:sp>
      <p:pic>
        <p:nvPicPr>
          <p:cNvPr id="2052" name="图片 8" descr="雪人副本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7407520" y="311150"/>
            <a:ext cx="1282211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F2F2F2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smtClean="0">
                <a:solidFill>
                  <a:srgbClr val="000000"/>
                </a:solidFill>
                <a:ea typeface="华文细黑" pitchFamily="2" charset="-122"/>
              </a:rPr>
              <a:t>LOGO</a:t>
            </a:r>
          </a:p>
        </p:txBody>
      </p:sp>
      <p:sp>
        <p:nvSpPr>
          <p:cNvPr id="2054" name="椭圆 10"/>
          <p:cNvSpPr>
            <a:spLocks noChangeArrowheads="1"/>
          </p:cNvSpPr>
          <p:nvPr/>
        </p:nvSpPr>
        <p:spPr bwMode="auto">
          <a:xfrm>
            <a:off x="483578" y="-346075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椭圆 11"/>
          <p:cNvSpPr>
            <a:spLocks noChangeArrowheads="1"/>
          </p:cNvSpPr>
          <p:nvPr/>
        </p:nvSpPr>
        <p:spPr bwMode="auto">
          <a:xfrm>
            <a:off x="877766" y="-631825"/>
            <a:ext cx="6740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椭圆 12"/>
          <p:cNvSpPr>
            <a:spLocks noChangeArrowheads="1"/>
          </p:cNvSpPr>
          <p:nvPr/>
        </p:nvSpPr>
        <p:spPr bwMode="auto">
          <a:xfrm>
            <a:off x="1406769" y="-1131888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椭圆 13"/>
          <p:cNvSpPr>
            <a:spLocks noChangeArrowheads="1"/>
          </p:cNvSpPr>
          <p:nvPr/>
        </p:nvSpPr>
        <p:spPr bwMode="auto">
          <a:xfrm>
            <a:off x="1141535" y="-490538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8" name="椭圆 14"/>
          <p:cNvSpPr>
            <a:spLocks noChangeArrowheads="1"/>
          </p:cNvSpPr>
          <p:nvPr/>
        </p:nvSpPr>
        <p:spPr bwMode="auto">
          <a:xfrm>
            <a:off x="1018443" y="-479425"/>
            <a:ext cx="6740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9" name="椭圆 15"/>
          <p:cNvSpPr>
            <a:spLocks noChangeArrowheads="1"/>
          </p:cNvSpPr>
          <p:nvPr/>
        </p:nvSpPr>
        <p:spPr bwMode="auto">
          <a:xfrm>
            <a:off x="2064727" y="-703263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60" name="椭圆 16"/>
          <p:cNvSpPr>
            <a:spLocks noChangeArrowheads="1"/>
          </p:cNvSpPr>
          <p:nvPr/>
        </p:nvSpPr>
        <p:spPr bwMode="auto">
          <a:xfrm>
            <a:off x="2527789" y="-917575"/>
            <a:ext cx="65942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61" name="椭圆 17"/>
          <p:cNvSpPr>
            <a:spLocks noChangeArrowheads="1"/>
          </p:cNvSpPr>
          <p:nvPr/>
        </p:nvSpPr>
        <p:spPr bwMode="auto">
          <a:xfrm>
            <a:off x="6879982" y="-917575"/>
            <a:ext cx="131885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62" name="椭圆 18"/>
          <p:cNvSpPr>
            <a:spLocks noChangeArrowheads="1"/>
          </p:cNvSpPr>
          <p:nvPr/>
        </p:nvSpPr>
        <p:spPr bwMode="auto">
          <a:xfrm>
            <a:off x="7274169" y="-1203325"/>
            <a:ext cx="65943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63" name="椭圆 19"/>
          <p:cNvSpPr>
            <a:spLocks noChangeArrowheads="1"/>
          </p:cNvSpPr>
          <p:nvPr/>
        </p:nvSpPr>
        <p:spPr bwMode="auto">
          <a:xfrm>
            <a:off x="7869115" y="-1917700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64" name="椭圆 20"/>
          <p:cNvSpPr>
            <a:spLocks noChangeArrowheads="1"/>
          </p:cNvSpPr>
          <p:nvPr/>
        </p:nvSpPr>
        <p:spPr bwMode="auto">
          <a:xfrm>
            <a:off x="7537939" y="-1417638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65" name="椭圆 21"/>
          <p:cNvSpPr>
            <a:spLocks noChangeArrowheads="1"/>
          </p:cNvSpPr>
          <p:nvPr/>
        </p:nvSpPr>
        <p:spPr bwMode="auto">
          <a:xfrm>
            <a:off x="7414846" y="-1050925"/>
            <a:ext cx="65943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66" name="椭圆 22"/>
          <p:cNvSpPr>
            <a:spLocks noChangeArrowheads="1"/>
          </p:cNvSpPr>
          <p:nvPr/>
        </p:nvSpPr>
        <p:spPr bwMode="auto">
          <a:xfrm>
            <a:off x="8461131" y="-909638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67" name="椭圆 23"/>
          <p:cNvSpPr>
            <a:spLocks noChangeArrowheads="1"/>
          </p:cNvSpPr>
          <p:nvPr/>
        </p:nvSpPr>
        <p:spPr bwMode="auto">
          <a:xfrm>
            <a:off x="8924192" y="-989013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68" name="椭圆 24"/>
          <p:cNvSpPr>
            <a:spLocks noChangeArrowheads="1"/>
          </p:cNvSpPr>
          <p:nvPr/>
        </p:nvSpPr>
        <p:spPr bwMode="auto">
          <a:xfrm>
            <a:off x="3450982" y="-1560513"/>
            <a:ext cx="131885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69" name="椭圆 25"/>
          <p:cNvSpPr>
            <a:spLocks noChangeArrowheads="1"/>
          </p:cNvSpPr>
          <p:nvPr/>
        </p:nvSpPr>
        <p:spPr bwMode="auto">
          <a:xfrm>
            <a:off x="3845169" y="-979488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70" name="椭圆 26"/>
          <p:cNvSpPr>
            <a:spLocks noChangeArrowheads="1"/>
          </p:cNvSpPr>
          <p:nvPr/>
        </p:nvSpPr>
        <p:spPr bwMode="auto">
          <a:xfrm>
            <a:off x="7044104" y="-239713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71" name="椭圆 27"/>
          <p:cNvSpPr>
            <a:spLocks noChangeArrowheads="1"/>
          </p:cNvSpPr>
          <p:nvPr/>
        </p:nvSpPr>
        <p:spPr bwMode="auto">
          <a:xfrm>
            <a:off x="4108939" y="-838200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72" name="椭圆 28"/>
          <p:cNvSpPr>
            <a:spLocks noChangeArrowheads="1"/>
          </p:cNvSpPr>
          <p:nvPr/>
        </p:nvSpPr>
        <p:spPr bwMode="auto">
          <a:xfrm>
            <a:off x="3985846" y="-827088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73" name="椭圆 29"/>
          <p:cNvSpPr>
            <a:spLocks noChangeArrowheads="1"/>
          </p:cNvSpPr>
          <p:nvPr/>
        </p:nvSpPr>
        <p:spPr bwMode="auto">
          <a:xfrm>
            <a:off x="5032131" y="-490538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74" name="椭圆 30"/>
          <p:cNvSpPr>
            <a:spLocks noChangeArrowheads="1"/>
          </p:cNvSpPr>
          <p:nvPr/>
        </p:nvSpPr>
        <p:spPr bwMode="auto">
          <a:xfrm>
            <a:off x="8198828" y="-265113"/>
            <a:ext cx="65942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75" name="椭圆 31"/>
          <p:cNvSpPr>
            <a:spLocks noChangeArrowheads="1"/>
          </p:cNvSpPr>
          <p:nvPr/>
        </p:nvSpPr>
        <p:spPr bwMode="auto">
          <a:xfrm flipH="1">
            <a:off x="87924" y="-2132013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76" name="椭圆 32"/>
          <p:cNvSpPr>
            <a:spLocks noChangeArrowheads="1"/>
          </p:cNvSpPr>
          <p:nvPr/>
        </p:nvSpPr>
        <p:spPr bwMode="auto">
          <a:xfrm flipH="1">
            <a:off x="483577" y="-2417763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77" name="椭圆 33"/>
          <p:cNvSpPr>
            <a:spLocks noChangeArrowheads="1"/>
          </p:cNvSpPr>
          <p:nvPr/>
        </p:nvSpPr>
        <p:spPr bwMode="auto">
          <a:xfrm flipH="1">
            <a:off x="1011115" y="-2774950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78" name="椭圆 34"/>
          <p:cNvSpPr>
            <a:spLocks noChangeArrowheads="1"/>
          </p:cNvSpPr>
          <p:nvPr/>
        </p:nvSpPr>
        <p:spPr bwMode="auto">
          <a:xfrm flipH="1">
            <a:off x="747346" y="-2276475"/>
            <a:ext cx="131885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79" name="椭圆 35"/>
          <p:cNvSpPr>
            <a:spLocks noChangeArrowheads="1"/>
          </p:cNvSpPr>
          <p:nvPr/>
        </p:nvSpPr>
        <p:spPr bwMode="auto">
          <a:xfrm flipH="1">
            <a:off x="624254" y="-2265363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80" name="椭圆 36"/>
          <p:cNvSpPr>
            <a:spLocks noChangeArrowheads="1"/>
          </p:cNvSpPr>
          <p:nvPr/>
        </p:nvSpPr>
        <p:spPr bwMode="auto">
          <a:xfrm flipH="1">
            <a:off x="1670539" y="-2346325"/>
            <a:ext cx="131885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81" name="椭圆 37"/>
          <p:cNvSpPr>
            <a:spLocks noChangeArrowheads="1"/>
          </p:cNvSpPr>
          <p:nvPr/>
        </p:nvSpPr>
        <p:spPr bwMode="auto">
          <a:xfrm flipH="1">
            <a:off x="2132135" y="-2060575"/>
            <a:ext cx="6740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82" name="椭圆 38"/>
          <p:cNvSpPr>
            <a:spLocks noChangeArrowheads="1"/>
          </p:cNvSpPr>
          <p:nvPr/>
        </p:nvSpPr>
        <p:spPr bwMode="auto">
          <a:xfrm flipH="1">
            <a:off x="5099539" y="-2417763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83" name="椭圆 39"/>
          <p:cNvSpPr>
            <a:spLocks noChangeArrowheads="1"/>
          </p:cNvSpPr>
          <p:nvPr/>
        </p:nvSpPr>
        <p:spPr bwMode="auto">
          <a:xfrm flipH="1">
            <a:off x="5493728" y="-3132138"/>
            <a:ext cx="67408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84" name="椭圆 40"/>
          <p:cNvSpPr>
            <a:spLocks noChangeArrowheads="1"/>
          </p:cNvSpPr>
          <p:nvPr/>
        </p:nvSpPr>
        <p:spPr bwMode="auto">
          <a:xfrm flipH="1">
            <a:off x="6286500" y="-3417888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85" name="椭圆 41"/>
          <p:cNvSpPr>
            <a:spLocks noChangeArrowheads="1"/>
          </p:cNvSpPr>
          <p:nvPr/>
        </p:nvSpPr>
        <p:spPr bwMode="auto">
          <a:xfrm flipH="1">
            <a:off x="6021266" y="-3560763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86" name="椭圆 42"/>
          <p:cNvSpPr>
            <a:spLocks noChangeArrowheads="1"/>
          </p:cNvSpPr>
          <p:nvPr/>
        </p:nvSpPr>
        <p:spPr bwMode="auto">
          <a:xfrm flipH="1">
            <a:off x="5898174" y="-3194050"/>
            <a:ext cx="6740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87" name="椭圆 43"/>
          <p:cNvSpPr>
            <a:spLocks noChangeArrowheads="1"/>
          </p:cNvSpPr>
          <p:nvPr/>
        </p:nvSpPr>
        <p:spPr bwMode="auto">
          <a:xfrm flipH="1">
            <a:off x="8658958" y="-2624138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88" name="椭圆 44"/>
          <p:cNvSpPr>
            <a:spLocks noChangeArrowheads="1"/>
          </p:cNvSpPr>
          <p:nvPr/>
        </p:nvSpPr>
        <p:spPr bwMode="auto">
          <a:xfrm flipH="1">
            <a:off x="7407520" y="-2703513"/>
            <a:ext cx="65942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89" name="椭圆 45"/>
          <p:cNvSpPr>
            <a:spLocks noChangeArrowheads="1"/>
          </p:cNvSpPr>
          <p:nvPr/>
        </p:nvSpPr>
        <p:spPr bwMode="auto">
          <a:xfrm flipH="1">
            <a:off x="3055327" y="-2703513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90" name="椭圆 46"/>
          <p:cNvSpPr>
            <a:spLocks noChangeArrowheads="1"/>
          </p:cNvSpPr>
          <p:nvPr/>
        </p:nvSpPr>
        <p:spPr bwMode="auto">
          <a:xfrm flipH="1">
            <a:off x="2659674" y="-488950"/>
            <a:ext cx="65942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91" name="椭圆 47"/>
          <p:cNvSpPr>
            <a:spLocks noChangeArrowheads="1"/>
          </p:cNvSpPr>
          <p:nvPr/>
        </p:nvSpPr>
        <p:spPr bwMode="auto">
          <a:xfrm flipH="1">
            <a:off x="5263662" y="-1739900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92" name="椭圆 48"/>
          <p:cNvSpPr>
            <a:spLocks noChangeArrowheads="1"/>
          </p:cNvSpPr>
          <p:nvPr/>
        </p:nvSpPr>
        <p:spPr bwMode="auto">
          <a:xfrm flipH="1">
            <a:off x="2923443" y="-347663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93" name="椭圆 49"/>
          <p:cNvSpPr>
            <a:spLocks noChangeArrowheads="1"/>
          </p:cNvSpPr>
          <p:nvPr/>
        </p:nvSpPr>
        <p:spPr bwMode="auto">
          <a:xfrm flipH="1">
            <a:off x="2800351" y="-336550"/>
            <a:ext cx="65942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94" name="椭圆 50"/>
          <p:cNvSpPr>
            <a:spLocks noChangeArrowheads="1"/>
          </p:cNvSpPr>
          <p:nvPr/>
        </p:nvSpPr>
        <p:spPr bwMode="auto">
          <a:xfrm flipH="1">
            <a:off x="4636478" y="-1828800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95" name="椭圆 51"/>
          <p:cNvSpPr>
            <a:spLocks noChangeArrowheads="1"/>
          </p:cNvSpPr>
          <p:nvPr/>
        </p:nvSpPr>
        <p:spPr bwMode="auto">
          <a:xfrm flipH="1">
            <a:off x="6682154" y="-1979613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96" name="椭圆 52"/>
          <p:cNvSpPr>
            <a:spLocks noChangeArrowheads="1"/>
          </p:cNvSpPr>
          <p:nvPr/>
        </p:nvSpPr>
        <p:spPr bwMode="auto">
          <a:xfrm>
            <a:off x="624255" y="-3132138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97" name="椭圆 53"/>
          <p:cNvSpPr>
            <a:spLocks noChangeArrowheads="1"/>
          </p:cNvSpPr>
          <p:nvPr/>
        </p:nvSpPr>
        <p:spPr bwMode="auto">
          <a:xfrm>
            <a:off x="1018443" y="-3417888"/>
            <a:ext cx="67408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98" name="椭圆 54"/>
          <p:cNvSpPr>
            <a:spLocks noChangeArrowheads="1"/>
          </p:cNvSpPr>
          <p:nvPr/>
        </p:nvSpPr>
        <p:spPr bwMode="auto">
          <a:xfrm>
            <a:off x="1736481" y="-4418013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99" name="椭圆 55"/>
          <p:cNvSpPr>
            <a:spLocks noChangeArrowheads="1"/>
          </p:cNvSpPr>
          <p:nvPr/>
        </p:nvSpPr>
        <p:spPr bwMode="auto">
          <a:xfrm>
            <a:off x="1282212" y="-3276600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00" name="椭圆 56"/>
          <p:cNvSpPr>
            <a:spLocks noChangeArrowheads="1"/>
          </p:cNvSpPr>
          <p:nvPr/>
        </p:nvSpPr>
        <p:spPr bwMode="auto">
          <a:xfrm>
            <a:off x="1159120" y="-3265488"/>
            <a:ext cx="67408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01" name="椭圆 57"/>
          <p:cNvSpPr>
            <a:spLocks noChangeArrowheads="1"/>
          </p:cNvSpPr>
          <p:nvPr/>
        </p:nvSpPr>
        <p:spPr bwMode="auto">
          <a:xfrm>
            <a:off x="2394439" y="-3989388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02" name="椭圆 58"/>
          <p:cNvSpPr>
            <a:spLocks noChangeArrowheads="1"/>
          </p:cNvSpPr>
          <p:nvPr/>
        </p:nvSpPr>
        <p:spPr bwMode="auto">
          <a:xfrm>
            <a:off x="2857500" y="-3703638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03" name="椭圆 59"/>
          <p:cNvSpPr>
            <a:spLocks noChangeArrowheads="1"/>
          </p:cNvSpPr>
          <p:nvPr/>
        </p:nvSpPr>
        <p:spPr bwMode="auto">
          <a:xfrm>
            <a:off x="7020658" y="-3703638"/>
            <a:ext cx="131885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04" name="椭圆 60"/>
          <p:cNvSpPr>
            <a:spLocks noChangeArrowheads="1"/>
          </p:cNvSpPr>
          <p:nvPr/>
        </p:nvSpPr>
        <p:spPr bwMode="auto">
          <a:xfrm>
            <a:off x="7414846" y="-3989388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05" name="椭圆 61"/>
          <p:cNvSpPr>
            <a:spLocks noChangeArrowheads="1"/>
          </p:cNvSpPr>
          <p:nvPr/>
        </p:nvSpPr>
        <p:spPr bwMode="auto">
          <a:xfrm>
            <a:off x="7943851" y="-4489450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06" name="椭圆 62"/>
          <p:cNvSpPr>
            <a:spLocks noChangeArrowheads="1"/>
          </p:cNvSpPr>
          <p:nvPr/>
        </p:nvSpPr>
        <p:spPr bwMode="auto">
          <a:xfrm>
            <a:off x="7678616" y="-4203700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07" name="椭圆 63"/>
          <p:cNvSpPr>
            <a:spLocks noChangeArrowheads="1"/>
          </p:cNvSpPr>
          <p:nvPr/>
        </p:nvSpPr>
        <p:spPr bwMode="auto">
          <a:xfrm>
            <a:off x="7555523" y="-3836988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08" name="椭圆 64"/>
          <p:cNvSpPr>
            <a:spLocks noChangeArrowheads="1"/>
          </p:cNvSpPr>
          <p:nvPr/>
        </p:nvSpPr>
        <p:spPr bwMode="auto">
          <a:xfrm>
            <a:off x="8601808" y="-3695700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09" name="椭圆 65"/>
          <p:cNvSpPr>
            <a:spLocks noChangeArrowheads="1"/>
          </p:cNvSpPr>
          <p:nvPr/>
        </p:nvSpPr>
        <p:spPr bwMode="auto">
          <a:xfrm>
            <a:off x="9064869" y="-3775075"/>
            <a:ext cx="65943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0" name="椭圆 66"/>
          <p:cNvSpPr>
            <a:spLocks noChangeArrowheads="1"/>
          </p:cNvSpPr>
          <p:nvPr/>
        </p:nvSpPr>
        <p:spPr bwMode="auto">
          <a:xfrm>
            <a:off x="3591658" y="-3846513"/>
            <a:ext cx="131885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1" name="椭圆 67"/>
          <p:cNvSpPr>
            <a:spLocks noChangeArrowheads="1"/>
          </p:cNvSpPr>
          <p:nvPr/>
        </p:nvSpPr>
        <p:spPr bwMode="auto">
          <a:xfrm>
            <a:off x="3985846" y="-3265488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2" name="椭圆 68"/>
          <p:cNvSpPr>
            <a:spLocks noChangeArrowheads="1"/>
          </p:cNvSpPr>
          <p:nvPr/>
        </p:nvSpPr>
        <p:spPr bwMode="auto">
          <a:xfrm>
            <a:off x="7250723" y="-3240088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3" name="椭圆 69"/>
          <p:cNvSpPr>
            <a:spLocks noChangeArrowheads="1"/>
          </p:cNvSpPr>
          <p:nvPr/>
        </p:nvSpPr>
        <p:spPr bwMode="auto">
          <a:xfrm>
            <a:off x="4249616" y="-3124200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4" name="椭圆 70"/>
          <p:cNvSpPr>
            <a:spLocks noChangeArrowheads="1"/>
          </p:cNvSpPr>
          <p:nvPr/>
        </p:nvSpPr>
        <p:spPr bwMode="auto">
          <a:xfrm>
            <a:off x="4126523" y="-3113088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5" name="椭圆 71"/>
          <p:cNvSpPr>
            <a:spLocks noChangeArrowheads="1"/>
          </p:cNvSpPr>
          <p:nvPr/>
        </p:nvSpPr>
        <p:spPr bwMode="auto">
          <a:xfrm>
            <a:off x="5172808" y="-3400425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6" name="椭圆 72"/>
          <p:cNvSpPr>
            <a:spLocks noChangeArrowheads="1"/>
          </p:cNvSpPr>
          <p:nvPr/>
        </p:nvSpPr>
        <p:spPr bwMode="auto">
          <a:xfrm>
            <a:off x="8405446" y="-3265488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7" name="椭圆 73"/>
          <p:cNvSpPr>
            <a:spLocks noChangeArrowheads="1"/>
          </p:cNvSpPr>
          <p:nvPr/>
        </p:nvSpPr>
        <p:spPr bwMode="auto">
          <a:xfrm flipH="1">
            <a:off x="228601" y="-4775200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8" name="椭圆 74"/>
          <p:cNvSpPr>
            <a:spLocks noChangeArrowheads="1"/>
          </p:cNvSpPr>
          <p:nvPr/>
        </p:nvSpPr>
        <p:spPr bwMode="auto">
          <a:xfrm flipH="1">
            <a:off x="624254" y="-5060950"/>
            <a:ext cx="65943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9" name="椭圆 75"/>
          <p:cNvSpPr>
            <a:spLocks noChangeArrowheads="1"/>
          </p:cNvSpPr>
          <p:nvPr/>
        </p:nvSpPr>
        <p:spPr bwMode="auto">
          <a:xfrm flipH="1">
            <a:off x="1151792" y="-5561013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0" name="椭圆 76"/>
          <p:cNvSpPr>
            <a:spLocks noChangeArrowheads="1"/>
          </p:cNvSpPr>
          <p:nvPr/>
        </p:nvSpPr>
        <p:spPr bwMode="auto">
          <a:xfrm flipH="1">
            <a:off x="888023" y="-4919663"/>
            <a:ext cx="131885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1" name="椭圆 77"/>
          <p:cNvSpPr>
            <a:spLocks noChangeArrowheads="1"/>
          </p:cNvSpPr>
          <p:nvPr/>
        </p:nvSpPr>
        <p:spPr bwMode="auto">
          <a:xfrm flipH="1">
            <a:off x="764931" y="-4908550"/>
            <a:ext cx="65943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2" name="椭圆 78"/>
          <p:cNvSpPr>
            <a:spLocks noChangeArrowheads="1"/>
          </p:cNvSpPr>
          <p:nvPr/>
        </p:nvSpPr>
        <p:spPr bwMode="auto">
          <a:xfrm flipH="1">
            <a:off x="1811216" y="-5132388"/>
            <a:ext cx="131885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3" name="椭圆 79"/>
          <p:cNvSpPr>
            <a:spLocks noChangeArrowheads="1"/>
          </p:cNvSpPr>
          <p:nvPr/>
        </p:nvSpPr>
        <p:spPr bwMode="auto">
          <a:xfrm flipH="1">
            <a:off x="2272812" y="-4846638"/>
            <a:ext cx="67408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4" name="椭圆 80"/>
          <p:cNvSpPr>
            <a:spLocks noChangeArrowheads="1"/>
          </p:cNvSpPr>
          <p:nvPr/>
        </p:nvSpPr>
        <p:spPr bwMode="auto">
          <a:xfrm flipH="1">
            <a:off x="5240216" y="-5203825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5" name="椭圆 81"/>
          <p:cNvSpPr>
            <a:spLocks noChangeArrowheads="1"/>
          </p:cNvSpPr>
          <p:nvPr/>
        </p:nvSpPr>
        <p:spPr bwMode="auto">
          <a:xfrm flipH="1">
            <a:off x="5634405" y="-5489575"/>
            <a:ext cx="6740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6" name="椭圆 82"/>
          <p:cNvSpPr>
            <a:spLocks noChangeArrowheads="1"/>
          </p:cNvSpPr>
          <p:nvPr/>
        </p:nvSpPr>
        <p:spPr bwMode="auto">
          <a:xfrm flipH="1">
            <a:off x="6361235" y="-5989638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7" name="椭圆 83"/>
          <p:cNvSpPr>
            <a:spLocks noChangeArrowheads="1"/>
          </p:cNvSpPr>
          <p:nvPr/>
        </p:nvSpPr>
        <p:spPr bwMode="auto">
          <a:xfrm flipH="1">
            <a:off x="6096001" y="-5703888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8" name="椭圆 84"/>
          <p:cNvSpPr>
            <a:spLocks noChangeArrowheads="1"/>
          </p:cNvSpPr>
          <p:nvPr/>
        </p:nvSpPr>
        <p:spPr bwMode="auto">
          <a:xfrm flipH="1">
            <a:off x="5972908" y="-5337175"/>
            <a:ext cx="6740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9" name="椭圆 85"/>
          <p:cNvSpPr>
            <a:spLocks noChangeArrowheads="1"/>
          </p:cNvSpPr>
          <p:nvPr/>
        </p:nvSpPr>
        <p:spPr bwMode="auto">
          <a:xfrm flipH="1">
            <a:off x="7019193" y="-5195888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30" name="椭圆 86"/>
          <p:cNvSpPr>
            <a:spLocks noChangeArrowheads="1"/>
          </p:cNvSpPr>
          <p:nvPr/>
        </p:nvSpPr>
        <p:spPr bwMode="auto">
          <a:xfrm flipH="1">
            <a:off x="7482254" y="-5275263"/>
            <a:ext cx="65943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31" name="椭圆 87"/>
          <p:cNvSpPr>
            <a:spLocks noChangeArrowheads="1"/>
          </p:cNvSpPr>
          <p:nvPr/>
        </p:nvSpPr>
        <p:spPr bwMode="auto">
          <a:xfrm flipH="1">
            <a:off x="3196004" y="-5489575"/>
            <a:ext cx="133350" cy="1444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32" name="椭圆 88"/>
          <p:cNvSpPr>
            <a:spLocks noChangeArrowheads="1"/>
          </p:cNvSpPr>
          <p:nvPr/>
        </p:nvSpPr>
        <p:spPr bwMode="auto">
          <a:xfrm flipH="1">
            <a:off x="3590193" y="-4908550"/>
            <a:ext cx="6740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33" name="椭圆 89"/>
          <p:cNvSpPr>
            <a:spLocks noChangeArrowheads="1"/>
          </p:cNvSpPr>
          <p:nvPr/>
        </p:nvSpPr>
        <p:spPr bwMode="auto">
          <a:xfrm flipH="1">
            <a:off x="5404339" y="-4525963"/>
            <a:ext cx="99646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34" name="椭圆 90"/>
          <p:cNvSpPr>
            <a:spLocks noChangeArrowheads="1"/>
          </p:cNvSpPr>
          <p:nvPr/>
        </p:nvSpPr>
        <p:spPr bwMode="auto">
          <a:xfrm flipH="1">
            <a:off x="3853962" y="-4767263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35" name="椭圆 91"/>
          <p:cNvSpPr>
            <a:spLocks noChangeArrowheads="1"/>
          </p:cNvSpPr>
          <p:nvPr/>
        </p:nvSpPr>
        <p:spPr bwMode="auto">
          <a:xfrm flipH="1">
            <a:off x="3730870" y="-4756150"/>
            <a:ext cx="6740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36" name="椭圆 92"/>
          <p:cNvSpPr>
            <a:spLocks noChangeArrowheads="1"/>
          </p:cNvSpPr>
          <p:nvPr/>
        </p:nvSpPr>
        <p:spPr bwMode="auto">
          <a:xfrm flipH="1">
            <a:off x="4777155" y="-4614863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37" name="椭圆 93"/>
          <p:cNvSpPr>
            <a:spLocks noChangeArrowheads="1"/>
          </p:cNvSpPr>
          <p:nvPr/>
        </p:nvSpPr>
        <p:spPr bwMode="auto">
          <a:xfrm flipH="1">
            <a:off x="6756889" y="-4551363"/>
            <a:ext cx="65942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21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1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21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76E31A-6AD3-43E3-8FE9-FE03B0B61416}" type="datetimeFigureOut">
              <a:rPr lang="zh-CN" altLang="en-US" smtClean="0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2014/8/8</a:t>
            </a:fld>
            <a:endParaRPr lang="zh-CN" altLang="en-US" smtClean="0">
              <a:ea typeface="宋体" pitchFamily="2" charset="-122"/>
            </a:endParaRPr>
          </a:p>
        </p:txBody>
      </p:sp>
      <p:sp>
        <p:nvSpPr>
          <p:cNvPr id="21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21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3827B1-F97A-42C9-8FE8-8852337690DD}" type="slidenum">
              <a:rPr lang="zh-CN" altLang="en-US" smtClean="0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714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886E-6 -1.48148E-6 L 0.00448 1.1810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59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12" dur="9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089E-6 -2.96296E-6 L 0.00737 1.04954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886E-6 -1.48148E-6 L 0.00448 1.18102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59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26" dur="6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0067E-7 -2.96296E-6 L 0.00544 1.22709 " pathEditMode="relative" rAng="0" ptsTypes="AA">
                                      <p:cBhvr>
                                        <p:cTn id="28" dur="7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0" y="61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9296E-6 -2.59259E-6 L 0.01441 1.32107 " pathEditMode="relative" rAng="0" ptsTypes="AA">
                                      <p:cBhvr>
                                        <p:cTn id="30" dur="6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00" y="66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32" dur="9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36" dur="7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886E-6 -1.48148E-6 L 0.00448 1.1810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59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40" dur="6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089E-6 -2.96296E-6 L 0.00737 1.04954 " pathEditMode="relative" rAng="0" ptsTypes="AA">
                                      <p:cBhvr>
                                        <p:cTn id="42" dur="7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44" dur="6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46" dur="7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096 1.36343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68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59259E-6 L 0.00944 1.46875 " pathEditMode="relative" rAng="0" ptsTypes="AA">
                                      <p:cBhvr>
                                        <p:cTn id="50" dur="7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734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508E-6 -3.7037E-7 L 0.00593 1.48634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0" y="743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96296E-6 L 0.01072 1.53148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766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9542E-6 3.7037E-7 L 0.00656 1.3831 " pathEditMode="relative" rAng="0" ptsTypes="AA">
                                      <p:cBhvr>
                                        <p:cTn id="56" dur="7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0" y="691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4.81481E-6 L -0.00032 1.29144 " pathEditMode="relative" rAng="0" ptsTypes="AA">
                                      <p:cBhvr>
                                        <p:cTn id="58" dur="6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646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96 1.3581 " pathEditMode="relative" rAng="0" ptsTypes="AA">
                                      <p:cBhvr>
                                        <p:cTn id="60" dur="7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679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48148E-6 L 0.00944 1.33773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669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22222E-6 L 0.0112 1.58819 " pathEditMode="relative" rAng="0" ptsTypes="AA">
                                      <p:cBhvr>
                                        <p:cTn id="64" dur="7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794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116E-6 -3.7037E-7 L 0.00337 1.49213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746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089E-16 -1.85185E-6 L 0.00992 1.41065 " pathEditMode="relative" rAng="0" ptsTypes="AA">
                                      <p:cBhvr>
                                        <p:cTn id="68" dur="6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705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8066E-6 -2.96296E-6 L 0.00401 1.69699 " pathEditMode="relative" rAng="0" ptsTypes="AA">
                                      <p:cBhvr>
                                        <p:cTn id="70" dur="7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848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089E-16 4.07407E-6 L 0.00944 1.33657 " pathEditMode="relative" rAng="0" ptsTypes="AA">
                                      <p:cBhvr>
                                        <p:cTn id="72" dur="6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668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088 1.25254 " pathEditMode="relative" rAng="0" ptsTypes="AA">
                                      <p:cBhvr>
                                        <p:cTn id="74" dur="7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626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4.81481E-6 L 0.01152 1.35856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679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3.7037E-7 L 0.0088 1.26412 " pathEditMode="relative" rAng="0" ptsTypes="AA">
                                      <p:cBhvr>
                                        <p:cTn id="78" dur="7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632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019E-6 3.7037E-6 L 0.00609 1.34583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0" y="673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7.40741E-7 L 0.0088 1.25324 " pathEditMode="relative" rAng="0" ptsTypes="AA">
                                      <p:cBhvr>
                                        <p:cTn id="82" dur="6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627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089E-16 -1.85185E-6 L 0.0112 1.35093 " pathEditMode="relative" rAng="0" ptsTypes="AA">
                                      <p:cBhvr>
                                        <p:cTn id="84" dur="7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67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0224 1.40903 " pathEditMode="relative" rAng="0" ptsTypes="AA">
                                      <p:cBhvr>
                                        <p:cTn id="86" dur="6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" y="704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944 1.35695 " pathEditMode="relative" rAng="0" ptsTypes="AA">
                                      <p:cBhvr>
                                        <p:cTn id="88" dur="7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678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90" dur="6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92" dur="7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554E-6 2.96296E-6 L 0.00657 1.36898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0" y="684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96" dur="6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089E-6 -2.96296E-6 L 0.00737 1.04954 " pathEditMode="relative" rAng="0" ptsTypes="AA">
                                      <p:cBhvr>
                                        <p:cTn id="98" dur="7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100" dur="8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123E-7 -1.11111E-6 L 0.01297 1.25093 " pathEditMode="relative" rAng="0" ptsTypes="AA">
                                      <p:cBhvr>
                                        <p:cTn id="102" dur="7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6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886E-6 -1.48148E-6 L 0.00448 1.18102 " pathEditMode="relative" rAng="0" ptsTypes="AA">
                                      <p:cBhvr>
                                        <p:cTn id="108" dur="5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591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3663E-7 1.48148E-6 L 0.00544 1.28704 " pathEditMode="relative" rAng="0" ptsTypes="AA">
                                      <p:cBhvr>
                                        <p:cTn id="110" dur="6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0" y="644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089E-6 -2.96296E-6 L 0.00737 1.04954 " pathEditMode="relative" rAng="0" ptsTypes="AA">
                                      <p:cBhvr>
                                        <p:cTn id="112" dur="7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2965E-6 -2.59259E-6 L 0.00625 1.39144 " pathEditMode="relative" rAng="0" ptsTypes="AA">
                                      <p:cBhvr>
                                        <p:cTn id="114" dur="6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0" y="696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207E-6 -4.44444E-6 L 0.00865 1.2507 " pathEditMode="relative" rAng="0" ptsTypes="AA">
                                      <p:cBhvr>
                                        <p:cTn id="116" dur="7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625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118" dur="5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120" dur="7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886E-6 -1.48148E-6 L 0.00448 1.18102 " pathEditMode="relative" rAng="0" ptsTypes="AA">
                                      <p:cBhvr>
                                        <p:cTn id="122" dur="5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591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124" dur="6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089E-6 -2.96296E-6 L 0.00737 1.04954 " pathEditMode="relative" rAng="0" ptsTypes="AA">
                                      <p:cBhvr>
                                        <p:cTn id="126" dur="7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1504 L 0.00384 1.0345 " pathEditMode="relative" rAng="0" ptsTypes="AA">
                                      <p:cBhvr>
                                        <p:cTn id="128" dur="6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525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744E-6 0 L 0.0096 1.33403 " pathEditMode="relative" rAng="0" ptsTypes="AA">
                                      <p:cBhvr>
                                        <p:cTn id="130" dur="7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667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5581E-7 -1.48148E-6 L -0.03218 1.49167 " pathEditMode="relative" rAng="0" ptsTypes="AA">
                                      <p:cBhvr>
                                        <p:cTn id="132" dur="5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00" y="746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9542E-6 -7.40741E-7 L -0.02242 1.60185 " pathEditMode="relative" rAng="0" ptsTypes="AA">
                                      <p:cBhvr>
                                        <p:cTn id="134" dur="7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00" y="801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96296E-6 L 0.00512 1.35671 " pathEditMode="relative" rAng="0" ptsTypes="AA">
                                      <p:cBhvr>
                                        <p:cTn id="136" dur="5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0" y="678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96296E-6 L 0.01072 1.53148 " pathEditMode="relative" rAng="0" ptsTypes="AA">
                                      <p:cBhvr>
                                        <p:cTn id="138" dur="6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766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3.7037E-7 L 0.0088 1.26412 " pathEditMode="relative" rAng="0" ptsTypes="AA">
                                      <p:cBhvr>
                                        <p:cTn id="140" dur="7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632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841E-6 1.85185E-6 L 0.02578 1.49143 " pathEditMode="relative" rAng="0" ptsTypes="AA">
                                      <p:cBhvr>
                                        <p:cTn id="142" dur="60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00" y="746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082E-6 -7.40741E-7 L 0.00064 1.49699 " pathEditMode="relative" rAng="0" ptsTypes="AA">
                                      <p:cBhvr>
                                        <p:cTn id="144" dur="7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7480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786E-6 -1.48148E-6 L 0.01425 1.50185 " pathEditMode="relative" rAng="0" ptsTypes="AA">
                                      <p:cBhvr>
                                        <p:cTn id="146" dur="5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00" y="751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22222E-6 L 0.0112 1.58819 " pathEditMode="relative" rAng="0" ptsTypes="AA">
                                      <p:cBhvr>
                                        <p:cTn id="148" dur="7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794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31E-6 -3.7037E-7 L 0.0096 1.58773 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794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089E-16 -1.85185E-6 L 0.00992 1.41065 " pathEditMode="relative" rAng="0" ptsTypes="AA">
                                      <p:cBhvr>
                                        <p:cTn id="152" dur="6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705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089E-16 3.7037E-6 L 0.01024 1.46689 " pathEditMode="relative" rAng="0" ptsTypes="AA">
                                      <p:cBhvr>
                                        <p:cTn id="154" dur="70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7330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089E-16 4.07407E-6 L 0.00944 1.33657 " pathEditMode="relative" rAng="0" ptsTypes="AA">
                                      <p:cBhvr>
                                        <p:cTn id="156" dur="600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6680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088 1.25254 " pathEditMode="relative" rAng="0" ptsTypes="AA">
                                      <p:cBhvr>
                                        <p:cTn id="158" dur="7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626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4.81481E-6 L 0.01152 1.35856 " pathEditMode="relative" rAng="0" ptsTypes="AA">
                                      <p:cBhvr>
                                        <p:cTn id="160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6790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737E-6 -2.96296E-6 L 0.00913 1.71204 " pathEditMode="relative" rAng="0" ptsTypes="AA">
                                      <p:cBhvr>
                                        <p:cTn id="162" dur="70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856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886E-6 -1.48148E-6 L 0.00448 1.18102 " pathEditMode="relative" rAng="0" ptsTypes="AA">
                                      <p:cBhvr>
                                        <p:cTn id="164" dur="50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591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7.40741E-7 L 0.0088 1.25324 " pathEditMode="relative" rAng="0" ptsTypes="AA">
                                      <p:cBhvr>
                                        <p:cTn id="166" dur="60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627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089E-16 -1.85185E-6 L 0.0112 1.35093 " pathEditMode="relative" rAng="0" ptsTypes="AA">
                                      <p:cBhvr>
                                        <p:cTn id="168" dur="70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675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0224 1.40903 " pathEditMode="relative" rAng="0" ptsTypes="AA">
                                      <p:cBhvr>
                                        <p:cTn id="170" dur="60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" y="704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944 1.35695 " pathEditMode="relative" rAng="0" ptsTypes="AA">
                                      <p:cBhvr>
                                        <p:cTn id="172" dur="7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" y="6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55" grpId="0" animBg="1" autoUpdateAnimBg="0"/>
      <p:bldP spid="2056" grpId="0" animBg="1" autoUpdateAnimBg="0"/>
      <p:bldP spid="2057" grpId="0" animBg="1" autoUpdateAnimBg="0"/>
      <p:bldP spid="2058" grpId="0" animBg="1" autoUpdateAnimBg="0"/>
      <p:bldP spid="2059" grpId="0" animBg="1" autoUpdateAnimBg="0"/>
      <p:bldP spid="2060" grpId="0" animBg="1" autoUpdateAnimBg="0"/>
      <p:bldP spid="2061" grpId="0" animBg="1" autoUpdateAnimBg="0"/>
      <p:bldP spid="2062" grpId="0" animBg="1" autoUpdateAnimBg="0"/>
      <p:bldP spid="2063" grpId="0" animBg="1" autoUpdateAnimBg="0"/>
      <p:bldP spid="2064" grpId="0" animBg="1" autoUpdateAnimBg="0"/>
      <p:bldP spid="2065" grpId="0" animBg="1" autoUpdateAnimBg="0"/>
      <p:bldP spid="2066" grpId="0" animBg="1" autoUpdateAnimBg="0"/>
      <p:bldP spid="2067" grpId="0" animBg="1" autoUpdateAnimBg="0"/>
      <p:bldP spid="2068" grpId="0" animBg="1" autoUpdateAnimBg="0"/>
      <p:bldP spid="2069" grpId="0" animBg="1" autoUpdateAnimBg="0"/>
      <p:bldP spid="2070" grpId="0" animBg="1" autoUpdateAnimBg="0"/>
      <p:bldP spid="2071" grpId="0" animBg="1" autoUpdateAnimBg="0"/>
      <p:bldP spid="2072" grpId="0" animBg="1" autoUpdateAnimBg="0"/>
      <p:bldP spid="2073" grpId="0" animBg="1" autoUpdateAnimBg="0"/>
      <p:bldP spid="2074" grpId="0" animBg="1" autoUpdateAnimBg="0"/>
      <p:bldP spid="2075" grpId="0" animBg="1" autoUpdateAnimBg="0"/>
      <p:bldP spid="2076" grpId="0" animBg="1" autoUpdateAnimBg="0"/>
      <p:bldP spid="2077" grpId="0" animBg="1" autoUpdateAnimBg="0"/>
      <p:bldP spid="2078" grpId="0" animBg="1" autoUpdateAnimBg="0"/>
      <p:bldP spid="2079" grpId="0" animBg="1" autoUpdateAnimBg="0"/>
      <p:bldP spid="2080" grpId="0" animBg="1" autoUpdateAnimBg="0"/>
      <p:bldP spid="2081" grpId="0" animBg="1" autoUpdateAnimBg="0"/>
      <p:bldP spid="2082" grpId="0" animBg="1" autoUpdateAnimBg="0"/>
      <p:bldP spid="2083" grpId="0" animBg="1" autoUpdateAnimBg="0"/>
      <p:bldP spid="2084" grpId="0" animBg="1" autoUpdateAnimBg="0"/>
      <p:bldP spid="2085" grpId="0" animBg="1" autoUpdateAnimBg="0"/>
      <p:bldP spid="2086" grpId="0" animBg="1" autoUpdateAnimBg="0"/>
      <p:bldP spid="2087" grpId="0" animBg="1" autoUpdateAnimBg="0"/>
      <p:bldP spid="2088" grpId="0" animBg="1" autoUpdateAnimBg="0"/>
      <p:bldP spid="2089" grpId="0" animBg="1" autoUpdateAnimBg="0"/>
      <p:bldP spid="2090" grpId="0" animBg="1" autoUpdateAnimBg="0"/>
      <p:bldP spid="2091" grpId="0" animBg="1" autoUpdateAnimBg="0"/>
      <p:bldP spid="2092" grpId="0" animBg="1" autoUpdateAnimBg="0"/>
      <p:bldP spid="2093" grpId="0" animBg="1" autoUpdateAnimBg="0"/>
      <p:bldP spid="2094" grpId="0" animBg="1" autoUpdateAnimBg="0"/>
      <p:bldP spid="2095" grpId="0" animBg="1" autoUpdateAnimBg="0"/>
      <p:bldP spid="2096" grpId="0" animBg="1" autoUpdateAnimBg="0"/>
      <p:bldP spid="2097" grpId="0" animBg="1" autoUpdateAnimBg="0"/>
      <p:bldP spid="2098" grpId="0" animBg="1" autoUpdateAnimBg="0"/>
      <p:bldP spid="2099" grpId="0" animBg="1" autoUpdateAnimBg="0"/>
      <p:bldP spid="2100" grpId="0" animBg="1" autoUpdateAnimBg="0"/>
      <p:bldP spid="2101" grpId="0" animBg="1" autoUpdateAnimBg="0"/>
      <p:bldP spid="2102" grpId="0" animBg="1" autoUpdateAnimBg="0"/>
      <p:bldP spid="2103" grpId="0" animBg="1" autoUpdateAnimBg="0"/>
      <p:bldP spid="2104" grpId="0" animBg="1" autoUpdateAnimBg="0"/>
      <p:bldP spid="2105" grpId="0" animBg="1" autoUpdateAnimBg="0"/>
      <p:bldP spid="2106" grpId="0" animBg="1" autoUpdateAnimBg="0"/>
      <p:bldP spid="2107" grpId="0" animBg="1" autoUpdateAnimBg="0"/>
      <p:bldP spid="2108" grpId="0" animBg="1" autoUpdateAnimBg="0"/>
      <p:bldP spid="2109" grpId="0" animBg="1" autoUpdateAnimBg="0"/>
      <p:bldP spid="2110" grpId="0" animBg="1" autoUpdateAnimBg="0"/>
      <p:bldP spid="2111" grpId="0" animBg="1" autoUpdateAnimBg="0"/>
      <p:bldP spid="2112" grpId="0" animBg="1" autoUpdateAnimBg="0"/>
      <p:bldP spid="2113" grpId="0" animBg="1" autoUpdateAnimBg="0"/>
      <p:bldP spid="2114" grpId="0" animBg="1" autoUpdateAnimBg="0"/>
      <p:bldP spid="2115" grpId="0" animBg="1" autoUpdateAnimBg="0"/>
      <p:bldP spid="2116" grpId="0" animBg="1" autoUpdateAnimBg="0"/>
      <p:bldP spid="2117" grpId="0" animBg="1" autoUpdateAnimBg="0"/>
      <p:bldP spid="2118" grpId="0" animBg="1" autoUpdateAnimBg="0"/>
      <p:bldP spid="2119" grpId="0" animBg="1" autoUpdateAnimBg="0"/>
      <p:bldP spid="2120" grpId="0" animBg="1" autoUpdateAnimBg="0"/>
      <p:bldP spid="2121" grpId="0" animBg="1" autoUpdateAnimBg="0"/>
      <p:bldP spid="2122" grpId="0" animBg="1" autoUpdateAnimBg="0"/>
      <p:bldP spid="2123" grpId="0" animBg="1" autoUpdateAnimBg="0"/>
      <p:bldP spid="2124" grpId="0" animBg="1" autoUpdateAnimBg="0"/>
      <p:bldP spid="2125" grpId="0" animBg="1" autoUpdateAnimBg="0"/>
      <p:bldP spid="2126" grpId="0" animBg="1" autoUpdateAnimBg="0"/>
      <p:bldP spid="2127" grpId="0" animBg="1" autoUpdateAnimBg="0"/>
      <p:bldP spid="2128" grpId="0" animBg="1" autoUpdateAnimBg="0"/>
      <p:bldP spid="2129" grpId="0" animBg="1" autoUpdateAnimBg="0"/>
      <p:bldP spid="2130" grpId="0" animBg="1" autoUpdateAnimBg="0"/>
      <p:bldP spid="2131" grpId="0" animBg="1" autoUpdateAnimBg="0"/>
      <p:bldP spid="2132" grpId="0" animBg="1" autoUpdateAnimBg="0"/>
      <p:bldP spid="2133" grpId="0" animBg="1" autoUpdateAnimBg="0"/>
      <p:bldP spid="2134" grpId="0" animBg="1" autoUpdateAnimBg="0"/>
      <p:bldP spid="2135" grpId="0" animBg="1" autoUpdateAnimBg="0"/>
      <p:bldP spid="2136" grpId="0" animBg="1" autoUpdateAnimBg="0"/>
      <p:bldP spid="213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itchFamily="2" charset="-122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692696"/>
            <a:ext cx="652608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«Звёздный час»</a:t>
            </a:r>
          </a:p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The Star Hour”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1175" y="2708920"/>
            <a:ext cx="5193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 класс, УМК «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HappyEnglish.ru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»,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К.Кауфман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М.Кауфман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556141"/>
            <a:ext cx="3409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Подготовила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Банбан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Я.М.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учитель английского языка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МБОУ СОШ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г.Пионерского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15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5563" y="512676"/>
            <a:ext cx="78963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How many reindeer are there in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Santa’s sleigh?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4803" y="2276872"/>
            <a:ext cx="29867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Nine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4959" y="3406579"/>
            <a:ext cx="32464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Seven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0162" y="4653136"/>
            <a:ext cx="23871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Ten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3.bp.blogspot.com/-Y54BEGFJ8Tg/TvUpyHv-9tI/AAAAAAAAAdc/FCIR0H4wINY/s1600/santa_reind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99925"/>
            <a:ext cx="4029982" cy="31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60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8806" y="512676"/>
            <a:ext cx="71899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What has Rudolph got?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7980" y="1722874"/>
            <a:ext cx="64715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brown tail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4393" y="2996952"/>
            <a:ext cx="60075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The blue eyes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3682" y="4365104"/>
            <a:ext cx="57502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 red nose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i3.squidoocdn.com/resize/squidoo_images/-1/lens2233442_1252762732reind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77" y="1437140"/>
            <a:ext cx="2698637" cy="31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28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4284" y="512676"/>
            <a:ext cx="81789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Who helps Santa with the 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presents?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5931" y="2276872"/>
            <a:ext cx="64844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Boys and girls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650" y="3501008"/>
            <a:ext cx="76418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Gnomes and elves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884" y="4725144"/>
            <a:ext cx="78213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Rabbits and foxes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cdn2.media.zp-cdn.com/9733/Santas_Helpers-953f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32" y="2082582"/>
            <a:ext cx="4176464" cy="169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91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55986"/>
            <a:ext cx="7812868" cy="12369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3212" y="332656"/>
            <a:ext cx="483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11.What’s this?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www.orkutscrap4u.com/app/webroot/scrap/decorated_christmas_tree/001_Christmas-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96" y="3140709"/>
            <a:ext cx="3708668" cy="37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846" y="1249630"/>
            <a:ext cx="77980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. r . s . m . s   t . 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9320" y="2492896"/>
            <a:ext cx="41558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 o  r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637471"/>
            <a:ext cx="42840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 a  r e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869160"/>
            <a:ext cx="43845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e t a  h e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3952" y="5661248"/>
            <a:ext cx="51544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t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86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2074" y="188640"/>
            <a:ext cx="57345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 What is there on 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Christmas tree?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1182" y="2132856"/>
            <a:ext cx="7392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Reindeer and gnomes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7329" y="3140968"/>
            <a:ext cx="6444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Toys and presents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7" y="4293096"/>
            <a:ext cx="5179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Stars and toys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www.detsad14.ru/images/library/new-year-tree/christmas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4746"/>
            <a:ext cx="2283402" cy="26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84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71725" y="188640"/>
            <a:ext cx="6675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 Read the words with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sound [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ʤ ]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938" y="1937451"/>
            <a:ext cx="56781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age, give, gym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653" y="3096694"/>
            <a:ext cx="7345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girl, gentle, cottage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938" y="4365104"/>
            <a:ext cx="62905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age, page, agent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54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71725" y="188640"/>
            <a:ext cx="6675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 Read the words with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sound [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a: ]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292" y="2060847"/>
            <a:ext cx="61205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task, mat, table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2763" y="3199715"/>
            <a:ext cx="73068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fast, class, distance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3032" y="4328519"/>
            <a:ext cx="68139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happy, chant, ask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38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71725" y="188640"/>
            <a:ext cx="6675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 Read the words with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sound [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əu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]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4922" y="1988840"/>
            <a:ext cx="67824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town, cover, blow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922" y="3284983"/>
            <a:ext cx="67714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slow, snow, house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635" y="4437112"/>
            <a:ext cx="79662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narrow,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jow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window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74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www.picgifs.com/graphics/c/christmas-trees/graphics-christmas-trees-3368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14894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08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36912"/>
            <a:ext cx="642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презентации использованы изображения сети 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4507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4664"/>
            <a:ext cx="1368152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1</a:t>
            </a:r>
            <a:endParaRPr lang="ru-RU" sz="9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05397"/>
            <a:ext cx="1368152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3</a:t>
            </a:r>
            <a:endParaRPr lang="ru-RU" sz="9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04664"/>
            <a:ext cx="1368152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2</a:t>
            </a:r>
            <a:endParaRPr lang="ru-RU" sz="9600" b="1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4716016" y="2797946"/>
            <a:ext cx="1872208" cy="1800200"/>
          </a:xfrm>
          <a:prstGeom prst="star7">
            <a:avLst>
              <a:gd name="adj" fmla="val 26164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5451880" y="4437112"/>
            <a:ext cx="1872208" cy="1800200"/>
          </a:xfrm>
          <a:prstGeom prst="star7">
            <a:avLst>
              <a:gd name="adj" fmla="val 26164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660232" y="2852936"/>
            <a:ext cx="1872208" cy="1800200"/>
          </a:xfrm>
          <a:prstGeom prst="star7">
            <a:avLst>
              <a:gd name="adj" fmla="val 26164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492896"/>
            <a:ext cx="847334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need 4 or 5 groups of 3 pupils.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questions and choose the answer.</a:t>
            </a:r>
          </a:p>
          <a:p>
            <a:pPr marL="514350" indent="-514350">
              <a:buAutoNum type="arabicPeriod"/>
            </a:pP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Show your answers with the number cards.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 the star for the right answer.</a:t>
            </a:r>
          </a:p>
          <a:p>
            <a:pPr marL="514350" indent="-514350">
              <a:buAutoNum type="arabicPeriod"/>
            </a:pP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group with the most number of stars is </a:t>
            </a:r>
          </a:p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winner!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londontourist.org/tower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9" y="1409078"/>
            <a:ext cx="4248472" cy="31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434" y="332656"/>
            <a:ext cx="451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1.What’s this?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1325" y="1255986"/>
            <a:ext cx="36356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1.Tower Bridge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8551" y="2625078"/>
            <a:ext cx="3445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London Eye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4231" y="3841078"/>
            <a:ext cx="4565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3.Tower of London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27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4557" y="332656"/>
            <a:ext cx="85783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Who lives in the Tower of London?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2383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Mice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6877" y="3086779"/>
            <a:ext cx="3089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Ravens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3776" y="4581128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Cats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upload.wikimedia.org/wikipedia/commons/6/68/London_tower_rav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49316"/>
            <a:ext cx="3333160" cy="24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70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67744" y="2074208"/>
            <a:ext cx="4543596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4400" y="332656"/>
            <a:ext cx="743870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They feed and take care of 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ravens.</a:t>
            </a:r>
          </a:p>
          <a:p>
            <a:pPr algn="ctr"/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.f . at .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4984"/>
            <a:ext cx="32303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299299"/>
            <a:ext cx="33265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a e a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961041"/>
            <a:ext cx="31390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a e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assetstorage.co.uk/AssetStorageService.svc/GetImageFriendly/721216403/700/700/0/0/1/80/ResizeBestFit/0/PressAssociation/CB1A10C8B2B0E828D9B1EC0404328A5B/yeoman-with-raven-at-t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88" y="1081138"/>
            <a:ext cx="1536728" cy="22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3083856"/>
            <a:ext cx="46907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2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6114" y="1040542"/>
            <a:ext cx="8235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Who lived on the British Islands?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348880"/>
            <a:ext cx="40511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9230" y="4869160"/>
            <a:ext cx="29145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Celts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645024"/>
            <a:ext cx="36295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Saxons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виталий\Desktop\AncientCelts.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93" y="1988840"/>
            <a:ext cx="4051110" cy="30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9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9246" y="679576"/>
            <a:ext cx="8549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Where did the Vikings come from?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46362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140968"/>
            <a:ext cx="63450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Скандинавия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058" y="4248964"/>
            <a:ext cx="40239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Италия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www.dightonrock.com/viking%20map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91" y="4284729"/>
            <a:ext cx="3558041" cy="24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48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7819" y="679576"/>
            <a:ext cx="84918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Кто из завоевателей Британских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островов начал строить Лондон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204864"/>
            <a:ext cx="29145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Celts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429000"/>
            <a:ext cx="38331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.Romans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1042" y="4653136"/>
            <a:ext cx="42146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3.Normans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bmeadow4p.files.wordpress.com/2012/05/the-rom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7903"/>
            <a:ext cx="4072765" cy="22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74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188640"/>
            <a:ext cx="151216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2926" y="476672"/>
            <a:ext cx="87016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Кто основал музей, в котором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выставлены сотни восковых фигур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самых известных людей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3697" y="2708920"/>
            <a:ext cx="6628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Queen Elizabeth II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9355" y="5013176"/>
            <a:ext cx="6687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Madame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Tussaud’s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861048"/>
            <a:ext cx="7180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2.Presedent of America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madame-tussauds.visit-london-england.com/madame-tussau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62" y="2415664"/>
            <a:ext cx="4176464" cy="27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10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FFFFFF"/>
      </a:accent3>
      <a:accent4>
        <a:srgbClr val="000000"/>
      </a:accent4>
      <a:accent5>
        <a:srgbClr val="E6B1AB"/>
      </a:accent5>
      <a:accent6>
        <a:srgbClr val="8C281B"/>
      </a:accent6>
      <a:hlink>
        <a:srgbClr val="CC9900"/>
      </a:hlink>
      <a:folHlink>
        <a:srgbClr val="96A9A9"/>
      </a:folHlink>
    </a:clrScheme>
    <a:fontScheme name="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FFFFFF"/>
      </a:accent3>
      <a:accent4>
        <a:srgbClr val="000000"/>
      </a:accent4>
      <a:accent5>
        <a:srgbClr val="E6B1AB"/>
      </a:accent5>
      <a:accent6>
        <a:srgbClr val="8C281B"/>
      </a:accent6>
      <a:hlink>
        <a:srgbClr val="CC9900"/>
      </a:hlink>
      <a:folHlink>
        <a:srgbClr val="96A9A9"/>
      </a:folHlink>
    </a:clrScheme>
    <a:fontScheme name="1_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465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宋体</vt:lpstr>
      <vt:lpstr>Arial</vt:lpstr>
      <vt:lpstr>Calibri</vt:lpstr>
      <vt:lpstr>华文细黑</vt:lpstr>
      <vt:lpstr>Times New Roman</vt:lpstr>
      <vt:lpstr>Wingdings</vt:lpstr>
      <vt:lpstr>Office 主题</vt:lpstr>
      <vt:lpstr>1_Office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дмитрий</cp:lastModifiedBy>
  <cp:revision>22</cp:revision>
  <dcterms:created xsi:type="dcterms:W3CDTF">2013-12-14T17:01:59Z</dcterms:created>
  <dcterms:modified xsi:type="dcterms:W3CDTF">2014-08-08T13:36:01Z</dcterms:modified>
</cp:coreProperties>
</file>