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57" r:id="rId9"/>
    <p:sldId id="260" r:id="rId10"/>
    <p:sldId id="264" r:id="rId11"/>
    <p:sldId id="259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4C15D-2EA9-4737-A384-C0F04DD988A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1B55E2-364F-488D-81C1-881DF167C80A}">
      <dgm:prSet phldrT="[Текст]" custT="1"/>
      <dgm:spPr/>
      <dgm:t>
        <a:bodyPr/>
        <a:lstStyle/>
        <a:p>
          <a:r>
            <a:rPr lang="ru-RU" sz="1600" dirty="0" smtClean="0"/>
            <a:t>ЩИТ</a:t>
          </a:r>
          <a:endParaRPr lang="ru-RU" sz="1600" dirty="0"/>
        </a:p>
      </dgm:t>
    </dgm:pt>
    <dgm:pt modelId="{F0D3D24E-AA2B-4A2A-991B-BDE3B32822C8}" type="parTrans" cxnId="{A7F7C8E2-02A9-4F4D-8B95-5E62A61F6C55}">
      <dgm:prSet/>
      <dgm:spPr/>
      <dgm:t>
        <a:bodyPr/>
        <a:lstStyle/>
        <a:p>
          <a:endParaRPr lang="ru-RU" sz="2000"/>
        </a:p>
      </dgm:t>
    </dgm:pt>
    <dgm:pt modelId="{41178C53-CDC4-4A7C-9AB3-C125921166F4}" type="sibTrans" cxnId="{A7F7C8E2-02A9-4F4D-8B95-5E62A61F6C55}">
      <dgm:prSet/>
      <dgm:spPr/>
      <dgm:t>
        <a:bodyPr/>
        <a:lstStyle/>
        <a:p>
          <a:endParaRPr lang="ru-RU" sz="2000"/>
        </a:p>
      </dgm:t>
    </dgm:pt>
    <dgm:pt modelId="{561155B2-E65F-4FA2-BCA7-B4BE3C4FFF96}">
      <dgm:prSet phldrT="[Текст]" custT="1"/>
      <dgm:spPr/>
      <dgm:t>
        <a:bodyPr/>
        <a:lstStyle/>
        <a:p>
          <a:r>
            <a:rPr lang="ru-RU" sz="1600" dirty="0" smtClean="0"/>
            <a:t>По форме</a:t>
          </a:r>
          <a:endParaRPr lang="ru-RU" sz="1600" dirty="0"/>
        </a:p>
      </dgm:t>
    </dgm:pt>
    <dgm:pt modelId="{0D12DF6C-D65F-4630-B8E0-1A0C35B03656}" type="parTrans" cxnId="{7F5A1B94-B563-4E2C-A3F2-286F55FF43E1}">
      <dgm:prSet/>
      <dgm:spPr/>
      <dgm:t>
        <a:bodyPr/>
        <a:lstStyle/>
        <a:p>
          <a:endParaRPr lang="ru-RU" sz="2000"/>
        </a:p>
      </dgm:t>
    </dgm:pt>
    <dgm:pt modelId="{CFDBD695-EB89-4FB9-97A4-7C86E61E6AEB}" type="sibTrans" cxnId="{7F5A1B94-B563-4E2C-A3F2-286F55FF43E1}">
      <dgm:prSet/>
      <dgm:spPr/>
      <dgm:t>
        <a:bodyPr/>
        <a:lstStyle/>
        <a:p>
          <a:endParaRPr lang="ru-RU" sz="2000"/>
        </a:p>
      </dgm:t>
    </dgm:pt>
    <dgm:pt modelId="{C22C725E-C692-42EC-BC56-BAFD8AA8012B}">
      <dgm:prSet phldrT="[Текст]" custT="1"/>
      <dgm:spPr/>
      <dgm:t>
        <a:bodyPr/>
        <a:lstStyle/>
        <a:p>
          <a:r>
            <a:rPr lang="ru-RU" sz="1600" dirty="0" smtClean="0"/>
            <a:t>По материалу </a:t>
          </a:r>
          <a:endParaRPr lang="ru-RU" sz="1600" dirty="0"/>
        </a:p>
      </dgm:t>
    </dgm:pt>
    <dgm:pt modelId="{0B2BE4B8-3966-43D1-B977-D2FA178CB3A2}" type="parTrans" cxnId="{66F83EFF-945F-43D5-A8C9-227F0F9EC04F}">
      <dgm:prSet/>
      <dgm:spPr/>
      <dgm:t>
        <a:bodyPr/>
        <a:lstStyle/>
        <a:p>
          <a:endParaRPr lang="ru-RU" sz="2000"/>
        </a:p>
      </dgm:t>
    </dgm:pt>
    <dgm:pt modelId="{9239DA87-DABA-4418-8F4A-52D522FBA8C6}" type="sibTrans" cxnId="{66F83EFF-945F-43D5-A8C9-227F0F9EC04F}">
      <dgm:prSet/>
      <dgm:spPr/>
      <dgm:t>
        <a:bodyPr/>
        <a:lstStyle/>
        <a:p>
          <a:endParaRPr lang="ru-RU" sz="2000"/>
        </a:p>
      </dgm:t>
    </dgm:pt>
    <dgm:pt modelId="{F644AB57-F257-4CEC-928D-3B31F891388E}">
      <dgm:prSet phldrT="[Текст]" custT="1"/>
      <dgm:spPr/>
      <dgm:t>
        <a:bodyPr/>
        <a:lstStyle/>
        <a:p>
          <a:r>
            <a:rPr lang="ru-RU" sz="1600" dirty="0" smtClean="0"/>
            <a:t>-деревянные</a:t>
          </a:r>
        </a:p>
        <a:p>
          <a:r>
            <a:rPr lang="ru-RU" sz="1600" dirty="0" smtClean="0"/>
            <a:t>-кожаные</a:t>
          </a:r>
        </a:p>
        <a:p>
          <a:r>
            <a:rPr lang="ru-RU" sz="1600" dirty="0" smtClean="0"/>
            <a:t>-металлические</a:t>
          </a:r>
        </a:p>
        <a:p>
          <a:r>
            <a:rPr lang="ru-RU" sz="1600" dirty="0" smtClean="0"/>
            <a:t>-</a:t>
          </a:r>
          <a:r>
            <a:rPr lang="ru-RU" sz="1600" dirty="0" err="1" smtClean="0"/>
            <a:t>лозяные</a:t>
          </a:r>
          <a:r>
            <a:rPr lang="ru-RU" sz="1600" dirty="0" smtClean="0"/>
            <a:t> (калкан)</a:t>
          </a:r>
          <a:endParaRPr lang="ru-RU" sz="1600" dirty="0"/>
        </a:p>
      </dgm:t>
    </dgm:pt>
    <dgm:pt modelId="{2BBF4E01-79F8-4EC8-B6DC-A6C378520A09}" type="parTrans" cxnId="{8FB44027-617F-4EAD-B426-724111D2639E}">
      <dgm:prSet/>
      <dgm:spPr/>
      <dgm:t>
        <a:bodyPr/>
        <a:lstStyle/>
        <a:p>
          <a:endParaRPr lang="ru-RU" sz="2000"/>
        </a:p>
      </dgm:t>
    </dgm:pt>
    <dgm:pt modelId="{224A98B5-79B1-407B-B8BB-2A542397BF8E}" type="sibTrans" cxnId="{8FB44027-617F-4EAD-B426-724111D2639E}">
      <dgm:prSet/>
      <dgm:spPr/>
      <dgm:t>
        <a:bodyPr/>
        <a:lstStyle/>
        <a:p>
          <a:endParaRPr lang="ru-RU" sz="2000"/>
        </a:p>
      </dgm:t>
    </dgm:pt>
    <dgm:pt modelId="{E1BAF71A-4A87-4E2C-AD54-8EF61F06230D}">
      <dgm:prSet custT="1"/>
      <dgm:spPr/>
      <dgm:t>
        <a:bodyPr/>
        <a:lstStyle/>
        <a:p>
          <a:r>
            <a:rPr lang="ru-RU" sz="1600" dirty="0" smtClean="0"/>
            <a:t>По назначению</a:t>
          </a:r>
          <a:endParaRPr lang="ru-RU" sz="1600" dirty="0"/>
        </a:p>
      </dgm:t>
    </dgm:pt>
    <dgm:pt modelId="{A6F2472A-FF88-494D-BAC2-8E51354F0F73}" type="parTrans" cxnId="{B5ECDCCF-4B52-4074-93C2-B98E8A087AC7}">
      <dgm:prSet/>
      <dgm:spPr/>
      <dgm:t>
        <a:bodyPr/>
        <a:lstStyle/>
        <a:p>
          <a:endParaRPr lang="ru-RU" sz="2000"/>
        </a:p>
      </dgm:t>
    </dgm:pt>
    <dgm:pt modelId="{0631EC17-7EA6-4CFB-824B-B679AED7C23A}" type="sibTrans" cxnId="{B5ECDCCF-4B52-4074-93C2-B98E8A087AC7}">
      <dgm:prSet/>
      <dgm:spPr/>
      <dgm:t>
        <a:bodyPr/>
        <a:lstStyle/>
        <a:p>
          <a:endParaRPr lang="ru-RU" sz="2000"/>
        </a:p>
      </dgm:t>
    </dgm:pt>
    <dgm:pt modelId="{8D6B65C1-3A34-468C-8FC8-48A2EBD6A426}">
      <dgm:prSet custT="1"/>
      <dgm:spPr/>
      <dgm:t>
        <a:bodyPr/>
        <a:lstStyle/>
        <a:p>
          <a:r>
            <a:rPr lang="ru-RU" sz="1600" dirty="0" smtClean="0"/>
            <a:t>По размеру</a:t>
          </a:r>
          <a:endParaRPr lang="ru-RU" sz="1600" dirty="0"/>
        </a:p>
      </dgm:t>
    </dgm:pt>
    <dgm:pt modelId="{B862C218-FA13-4B71-A32F-BAA6D87D8B69}" type="parTrans" cxnId="{98B5A032-6D47-48A3-A100-02AE693F0855}">
      <dgm:prSet/>
      <dgm:spPr/>
      <dgm:t>
        <a:bodyPr/>
        <a:lstStyle/>
        <a:p>
          <a:endParaRPr lang="ru-RU" sz="2000"/>
        </a:p>
      </dgm:t>
    </dgm:pt>
    <dgm:pt modelId="{A06B59AA-D8FE-404E-AD3F-AD846E436DC7}" type="sibTrans" cxnId="{98B5A032-6D47-48A3-A100-02AE693F0855}">
      <dgm:prSet/>
      <dgm:spPr/>
      <dgm:t>
        <a:bodyPr/>
        <a:lstStyle/>
        <a:p>
          <a:endParaRPr lang="ru-RU" sz="2000"/>
        </a:p>
      </dgm:t>
    </dgm:pt>
    <dgm:pt modelId="{E80D37EE-69B6-4888-AB47-50FD16009887}">
      <dgm:prSet phldrT="[Текст]" custT="1"/>
      <dgm:spPr/>
      <dgm:t>
        <a:bodyPr/>
        <a:lstStyle/>
        <a:p>
          <a:r>
            <a:rPr lang="ru-RU" sz="1600" dirty="0" smtClean="0"/>
            <a:t>-</a:t>
          </a:r>
          <a:r>
            <a:rPr lang="ru-RU" sz="1600" dirty="0" err="1" smtClean="0"/>
            <a:t>круглые-плоские</a:t>
          </a:r>
          <a:endParaRPr lang="ru-RU" sz="1600" dirty="0" smtClean="0"/>
        </a:p>
        <a:p>
          <a:r>
            <a:rPr lang="ru-RU" sz="1600" dirty="0" smtClean="0"/>
            <a:t>-</a:t>
          </a:r>
          <a:r>
            <a:rPr lang="ru-RU" sz="1600" dirty="0" err="1" smtClean="0"/>
            <a:t>круглые-конические</a:t>
          </a:r>
          <a:endParaRPr lang="ru-RU" sz="1600" dirty="0" smtClean="0"/>
        </a:p>
        <a:p>
          <a:r>
            <a:rPr lang="ru-RU" sz="1600" dirty="0" smtClean="0"/>
            <a:t>-прямоугольные</a:t>
          </a:r>
        </a:p>
        <a:p>
          <a:r>
            <a:rPr lang="ru-RU" sz="1600" dirty="0" smtClean="0"/>
            <a:t>-</a:t>
          </a:r>
          <a:r>
            <a:rPr lang="ru-RU" sz="1600" dirty="0" err="1" smtClean="0"/>
            <a:t>каплевидные</a:t>
          </a:r>
          <a:endParaRPr lang="ru-RU" sz="1600" dirty="0" smtClean="0"/>
        </a:p>
      </dgm:t>
    </dgm:pt>
    <dgm:pt modelId="{37E76E51-E278-447F-9A2A-9047C4211566}" type="sibTrans" cxnId="{D34DCAB6-0946-49E2-B44C-A71C0586029E}">
      <dgm:prSet/>
      <dgm:spPr/>
      <dgm:t>
        <a:bodyPr/>
        <a:lstStyle/>
        <a:p>
          <a:endParaRPr lang="ru-RU" sz="2000"/>
        </a:p>
      </dgm:t>
    </dgm:pt>
    <dgm:pt modelId="{896D3363-F992-441B-90C7-1979E68C41BE}" type="parTrans" cxnId="{D34DCAB6-0946-49E2-B44C-A71C0586029E}">
      <dgm:prSet/>
      <dgm:spPr/>
      <dgm:t>
        <a:bodyPr/>
        <a:lstStyle/>
        <a:p>
          <a:endParaRPr lang="ru-RU" sz="2000"/>
        </a:p>
      </dgm:t>
    </dgm:pt>
    <dgm:pt modelId="{962B7450-5E00-4A68-9F32-AB376F919331}">
      <dgm:prSet custT="1"/>
      <dgm:spPr/>
      <dgm:t>
        <a:bodyPr/>
        <a:lstStyle/>
        <a:p>
          <a:r>
            <a:rPr lang="ru-RU" sz="1600" dirty="0" smtClean="0"/>
            <a:t>-большие (ростовые)</a:t>
          </a:r>
        </a:p>
        <a:p>
          <a:r>
            <a:rPr lang="ru-RU" sz="1600" dirty="0" smtClean="0"/>
            <a:t>-средние</a:t>
          </a:r>
        </a:p>
        <a:p>
          <a:r>
            <a:rPr lang="ru-RU" sz="1600" dirty="0" smtClean="0"/>
            <a:t>-малые кулачные</a:t>
          </a:r>
        </a:p>
      </dgm:t>
    </dgm:pt>
    <dgm:pt modelId="{17B1F4FC-1963-4F5A-8687-05A36019B3FC}" type="parTrans" cxnId="{9B7658EB-92A3-4331-A9C9-F26098C3D5D5}">
      <dgm:prSet/>
      <dgm:spPr/>
      <dgm:t>
        <a:bodyPr/>
        <a:lstStyle/>
        <a:p>
          <a:endParaRPr lang="ru-RU" sz="2000"/>
        </a:p>
      </dgm:t>
    </dgm:pt>
    <dgm:pt modelId="{BC212765-FB62-404F-BF21-FC6F662051CC}" type="sibTrans" cxnId="{9B7658EB-92A3-4331-A9C9-F26098C3D5D5}">
      <dgm:prSet/>
      <dgm:spPr/>
      <dgm:t>
        <a:bodyPr/>
        <a:lstStyle/>
        <a:p>
          <a:endParaRPr lang="ru-RU" sz="2000"/>
        </a:p>
      </dgm:t>
    </dgm:pt>
    <dgm:pt modelId="{D9C8A577-749F-444E-9027-71B0909288E8}">
      <dgm:prSet custT="1"/>
      <dgm:spPr/>
      <dgm:t>
        <a:bodyPr/>
        <a:lstStyle/>
        <a:p>
          <a:r>
            <a:rPr lang="ru-RU" sz="1600" dirty="0" smtClean="0"/>
            <a:t>-осадные</a:t>
          </a:r>
        </a:p>
        <a:p>
          <a:r>
            <a:rPr lang="ru-RU" sz="1600" dirty="0" smtClean="0"/>
            <a:t>-пехотные (</a:t>
          </a:r>
          <a:r>
            <a:rPr lang="ru-RU" sz="1600" dirty="0" err="1" smtClean="0"/>
            <a:t>павеза</a:t>
          </a:r>
          <a:r>
            <a:rPr lang="ru-RU" sz="1600" dirty="0" smtClean="0"/>
            <a:t>)</a:t>
          </a:r>
        </a:p>
        <a:p>
          <a:r>
            <a:rPr lang="ru-RU" sz="1600" dirty="0" smtClean="0"/>
            <a:t>-кавалерийские</a:t>
          </a:r>
          <a:endParaRPr lang="ru-RU" sz="1600" dirty="0"/>
        </a:p>
      </dgm:t>
    </dgm:pt>
    <dgm:pt modelId="{0B551B43-E604-455F-B401-7BBA3995C8C6}" type="parTrans" cxnId="{437D8E50-B954-4A19-A2A7-5B6D355A44B4}">
      <dgm:prSet/>
      <dgm:spPr/>
      <dgm:t>
        <a:bodyPr/>
        <a:lstStyle/>
        <a:p>
          <a:endParaRPr lang="ru-RU" sz="2000"/>
        </a:p>
      </dgm:t>
    </dgm:pt>
    <dgm:pt modelId="{4862985F-E081-4290-B182-865308B9CE2B}" type="sibTrans" cxnId="{437D8E50-B954-4A19-A2A7-5B6D355A44B4}">
      <dgm:prSet/>
      <dgm:spPr/>
      <dgm:t>
        <a:bodyPr/>
        <a:lstStyle/>
        <a:p>
          <a:endParaRPr lang="ru-RU" sz="2000"/>
        </a:p>
      </dgm:t>
    </dgm:pt>
    <dgm:pt modelId="{A378E141-A0F0-4F8A-909B-C56A08348518}" type="pres">
      <dgm:prSet presAssocID="{69F4C15D-2EA9-4737-A384-C0F04DD988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21C0AE-0BCA-4592-8C99-839AB2F3AA61}" type="pres">
      <dgm:prSet presAssocID="{811B55E2-364F-488D-81C1-881DF167C80A}" presName="hierRoot1" presStyleCnt="0"/>
      <dgm:spPr/>
    </dgm:pt>
    <dgm:pt modelId="{CAC9CAA9-C9E1-4BDC-82D7-FB4BDE842CF9}" type="pres">
      <dgm:prSet presAssocID="{811B55E2-364F-488D-81C1-881DF167C80A}" presName="composite" presStyleCnt="0"/>
      <dgm:spPr/>
    </dgm:pt>
    <dgm:pt modelId="{D5ADD46E-FF67-48D7-BBEA-AE3214662613}" type="pres">
      <dgm:prSet presAssocID="{811B55E2-364F-488D-81C1-881DF167C80A}" presName="background" presStyleLbl="node0" presStyleIdx="0" presStyleCnt="1"/>
      <dgm:spPr/>
    </dgm:pt>
    <dgm:pt modelId="{9FFAA7EB-7547-4C14-B603-0204059E2AEE}" type="pres">
      <dgm:prSet presAssocID="{811B55E2-364F-488D-81C1-881DF167C80A}" presName="text" presStyleLbl="fgAcc0" presStyleIdx="0" presStyleCnt="1" custLinFactNeighborX="-4496" custLinFactNeighborY="-54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2B17C4-73B3-4122-A9D9-A2A832052EED}" type="pres">
      <dgm:prSet presAssocID="{811B55E2-364F-488D-81C1-881DF167C80A}" presName="hierChild2" presStyleCnt="0"/>
      <dgm:spPr/>
    </dgm:pt>
    <dgm:pt modelId="{C12170F9-6756-47E4-B48A-28C6EFDD18F6}" type="pres">
      <dgm:prSet presAssocID="{B862C218-FA13-4B71-A32F-BAA6D87D8B69}" presName="Name10" presStyleLbl="parChTrans1D2" presStyleIdx="0" presStyleCnt="4"/>
      <dgm:spPr/>
      <dgm:t>
        <a:bodyPr/>
        <a:lstStyle/>
        <a:p>
          <a:endParaRPr lang="ru-RU"/>
        </a:p>
      </dgm:t>
    </dgm:pt>
    <dgm:pt modelId="{39CEADA2-6E9D-4A89-92BF-98A0AA56B723}" type="pres">
      <dgm:prSet presAssocID="{8D6B65C1-3A34-468C-8FC8-48A2EBD6A426}" presName="hierRoot2" presStyleCnt="0"/>
      <dgm:spPr/>
    </dgm:pt>
    <dgm:pt modelId="{8B353995-BCC6-40BC-B52B-39F72B6DDA44}" type="pres">
      <dgm:prSet presAssocID="{8D6B65C1-3A34-468C-8FC8-48A2EBD6A426}" presName="composite2" presStyleCnt="0"/>
      <dgm:spPr/>
    </dgm:pt>
    <dgm:pt modelId="{014AF4C7-09FA-4B47-ADA5-056E6EA17B0D}" type="pres">
      <dgm:prSet presAssocID="{8D6B65C1-3A34-468C-8FC8-48A2EBD6A426}" presName="background2" presStyleLbl="node2" presStyleIdx="0" presStyleCnt="4"/>
      <dgm:spPr/>
    </dgm:pt>
    <dgm:pt modelId="{9579EF58-A5A0-4783-A52D-39A318B0E477}" type="pres">
      <dgm:prSet presAssocID="{8D6B65C1-3A34-468C-8FC8-48A2EBD6A426}" presName="text2" presStyleLbl="fgAcc2" presStyleIdx="0" presStyleCnt="4" custLinFactNeighborX="140" custLinFactNeighborY="-34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92E57A-4842-4769-ACAF-046B1EA748D9}" type="pres">
      <dgm:prSet presAssocID="{8D6B65C1-3A34-468C-8FC8-48A2EBD6A426}" presName="hierChild3" presStyleCnt="0"/>
      <dgm:spPr/>
    </dgm:pt>
    <dgm:pt modelId="{1E3DC792-7D31-41F8-B7DD-C980866DAA9F}" type="pres">
      <dgm:prSet presAssocID="{17B1F4FC-1963-4F5A-8687-05A36019B3FC}" presName="Name17" presStyleLbl="parChTrans1D3" presStyleIdx="0" presStyleCnt="4"/>
      <dgm:spPr/>
      <dgm:t>
        <a:bodyPr/>
        <a:lstStyle/>
        <a:p>
          <a:endParaRPr lang="ru-RU"/>
        </a:p>
      </dgm:t>
    </dgm:pt>
    <dgm:pt modelId="{6042056D-C2D4-41D6-8AA9-E0D9ECF28459}" type="pres">
      <dgm:prSet presAssocID="{962B7450-5E00-4A68-9F32-AB376F919331}" presName="hierRoot3" presStyleCnt="0"/>
      <dgm:spPr/>
    </dgm:pt>
    <dgm:pt modelId="{33DE2229-2CB1-457E-8E32-69A0249217B6}" type="pres">
      <dgm:prSet presAssocID="{962B7450-5E00-4A68-9F32-AB376F919331}" presName="composite3" presStyleCnt="0"/>
      <dgm:spPr/>
    </dgm:pt>
    <dgm:pt modelId="{099A0BE3-4EDC-462D-A7E7-BAB2EA7CF552}" type="pres">
      <dgm:prSet presAssocID="{962B7450-5E00-4A68-9F32-AB376F919331}" presName="background3" presStyleLbl="node3" presStyleIdx="0" presStyleCnt="4"/>
      <dgm:spPr/>
    </dgm:pt>
    <dgm:pt modelId="{F5B920A2-ACF9-43BB-B9B3-32284D7CD446}" type="pres">
      <dgm:prSet presAssocID="{962B7450-5E00-4A68-9F32-AB376F919331}" presName="text3" presStyleLbl="fgAcc3" presStyleIdx="0" presStyleCnt="4" custScaleY="139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3B0BC0-048F-4DAA-8240-3B6E35F13FAC}" type="pres">
      <dgm:prSet presAssocID="{962B7450-5E00-4A68-9F32-AB376F919331}" presName="hierChild4" presStyleCnt="0"/>
      <dgm:spPr/>
    </dgm:pt>
    <dgm:pt modelId="{7B54657E-8AB4-4359-84A9-33CB16F42174}" type="pres">
      <dgm:prSet presAssocID="{0D12DF6C-D65F-4630-B8E0-1A0C35B03656}" presName="Name10" presStyleLbl="parChTrans1D2" presStyleIdx="1" presStyleCnt="4"/>
      <dgm:spPr/>
      <dgm:t>
        <a:bodyPr/>
        <a:lstStyle/>
        <a:p>
          <a:endParaRPr lang="ru-RU"/>
        </a:p>
      </dgm:t>
    </dgm:pt>
    <dgm:pt modelId="{2D3C9538-1DC6-481A-BCA5-5188B4720358}" type="pres">
      <dgm:prSet presAssocID="{561155B2-E65F-4FA2-BCA7-B4BE3C4FFF96}" presName="hierRoot2" presStyleCnt="0"/>
      <dgm:spPr/>
    </dgm:pt>
    <dgm:pt modelId="{A4DDE2D1-8260-47B3-8B86-E536D20D4CD2}" type="pres">
      <dgm:prSet presAssocID="{561155B2-E65F-4FA2-BCA7-B4BE3C4FFF96}" presName="composite2" presStyleCnt="0"/>
      <dgm:spPr/>
    </dgm:pt>
    <dgm:pt modelId="{5846A246-32E4-4C6C-9D45-8EB59929601F}" type="pres">
      <dgm:prSet presAssocID="{561155B2-E65F-4FA2-BCA7-B4BE3C4FFF96}" presName="background2" presStyleLbl="node2" presStyleIdx="1" presStyleCnt="4"/>
      <dgm:spPr/>
    </dgm:pt>
    <dgm:pt modelId="{11664C70-ECB5-438F-9465-0F2693DDBCB9}" type="pres">
      <dgm:prSet presAssocID="{561155B2-E65F-4FA2-BCA7-B4BE3C4FFF96}" presName="text2" presStyleLbl="fgAcc2" presStyleIdx="1" presStyleCnt="4" custLinFactNeighborX="140" custLinFactNeighborY="-34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C36D20-FB47-4ABF-ACC7-8817A6F21A42}" type="pres">
      <dgm:prSet presAssocID="{561155B2-E65F-4FA2-BCA7-B4BE3C4FFF96}" presName="hierChild3" presStyleCnt="0"/>
      <dgm:spPr/>
    </dgm:pt>
    <dgm:pt modelId="{7CCC5731-7511-4225-A066-A496337295F7}" type="pres">
      <dgm:prSet presAssocID="{896D3363-F992-441B-90C7-1979E68C41BE}" presName="Name17" presStyleLbl="parChTrans1D3" presStyleIdx="1" presStyleCnt="4"/>
      <dgm:spPr/>
      <dgm:t>
        <a:bodyPr/>
        <a:lstStyle/>
        <a:p>
          <a:endParaRPr lang="ru-RU"/>
        </a:p>
      </dgm:t>
    </dgm:pt>
    <dgm:pt modelId="{EA661724-C99D-4F2E-A90A-76B5E4CB67BC}" type="pres">
      <dgm:prSet presAssocID="{E80D37EE-69B6-4888-AB47-50FD16009887}" presName="hierRoot3" presStyleCnt="0"/>
      <dgm:spPr/>
    </dgm:pt>
    <dgm:pt modelId="{48189D10-84C3-4AEB-A6FA-14D7B9003C8A}" type="pres">
      <dgm:prSet presAssocID="{E80D37EE-69B6-4888-AB47-50FD16009887}" presName="composite3" presStyleCnt="0"/>
      <dgm:spPr/>
    </dgm:pt>
    <dgm:pt modelId="{9DA5F60D-81D8-47DA-8272-3D849DABFE4B}" type="pres">
      <dgm:prSet presAssocID="{E80D37EE-69B6-4888-AB47-50FD16009887}" presName="background3" presStyleLbl="node3" presStyleIdx="1" presStyleCnt="4"/>
      <dgm:spPr/>
    </dgm:pt>
    <dgm:pt modelId="{0A06424B-C3A4-4B14-BDA2-921FF1F0E877}" type="pres">
      <dgm:prSet presAssocID="{E80D37EE-69B6-4888-AB47-50FD16009887}" presName="text3" presStyleLbl="fgAcc3" presStyleIdx="1" presStyleCnt="4" custScaleY="139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AA98AE-97C1-414A-951D-370BD719799F}" type="pres">
      <dgm:prSet presAssocID="{E80D37EE-69B6-4888-AB47-50FD16009887}" presName="hierChild4" presStyleCnt="0"/>
      <dgm:spPr/>
    </dgm:pt>
    <dgm:pt modelId="{98D8B30D-427B-48A7-AA61-63B18F62C79D}" type="pres">
      <dgm:prSet presAssocID="{A6F2472A-FF88-494D-BAC2-8E51354F0F73}" presName="Name10" presStyleLbl="parChTrans1D2" presStyleIdx="2" presStyleCnt="4"/>
      <dgm:spPr/>
      <dgm:t>
        <a:bodyPr/>
        <a:lstStyle/>
        <a:p>
          <a:endParaRPr lang="ru-RU"/>
        </a:p>
      </dgm:t>
    </dgm:pt>
    <dgm:pt modelId="{831BAB0F-50DB-415F-9001-8FCE7943FDF9}" type="pres">
      <dgm:prSet presAssocID="{E1BAF71A-4A87-4E2C-AD54-8EF61F06230D}" presName="hierRoot2" presStyleCnt="0"/>
      <dgm:spPr/>
    </dgm:pt>
    <dgm:pt modelId="{3E4C09DC-1B96-4D9F-88CF-1B91E3057474}" type="pres">
      <dgm:prSet presAssocID="{E1BAF71A-4A87-4E2C-AD54-8EF61F06230D}" presName="composite2" presStyleCnt="0"/>
      <dgm:spPr/>
    </dgm:pt>
    <dgm:pt modelId="{EBDE212B-D238-4B4F-891C-C4CE703058C7}" type="pres">
      <dgm:prSet presAssocID="{E1BAF71A-4A87-4E2C-AD54-8EF61F06230D}" presName="background2" presStyleLbl="node2" presStyleIdx="2" presStyleCnt="4"/>
      <dgm:spPr/>
    </dgm:pt>
    <dgm:pt modelId="{C3254F97-808C-4AF7-9E23-40439FDDBC2A}" type="pres">
      <dgm:prSet presAssocID="{E1BAF71A-4A87-4E2C-AD54-8EF61F06230D}" presName="text2" presStyleLbl="fgAcc2" presStyleIdx="2" presStyleCnt="4" custLinFactNeighborX="140" custLinFactNeighborY="-34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E981E2-75D7-4387-96D8-02EB763772D4}" type="pres">
      <dgm:prSet presAssocID="{E1BAF71A-4A87-4E2C-AD54-8EF61F06230D}" presName="hierChild3" presStyleCnt="0"/>
      <dgm:spPr/>
    </dgm:pt>
    <dgm:pt modelId="{256CDE8A-0F12-4CE7-B65B-13495EE81ECC}" type="pres">
      <dgm:prSet presAssocID="{0B551B43-E604-455F-B401-7BBA3995C8C6}" presName="Name17" presStyleLbl="parChTrans1D3" presStyleIdx="2" presStyleCnt="4"/>
      <dgm:spPr/>
      <dgm:t>
        <a:bodyPr/>
        <a:lstStyle/>
        <a:p>
          <a:endParaRPr lang="ru-RU"/>
        </a:p>
      </dgm:t>
    </dgm:pt>
    <dgm:pt modelId="{F595FF2A-C034-4C8C-ACD0-93ADA587FCE8}" type="pres">
      <dgm:prSet presAssocID="{D9C8A577-749F-444E-9027-71B0909288E8}" presName="hierRoot3" presStyleCnt="0"/>
      <dgm:spPr/>
    </dgm:pt>
    <dgm:pt modelId="{93C3B3BF-9F72-4AFF-9557-9A8DF08DF516}" type="pres">
      <dgm:prSet presAssocID="{D9C8A577-749F-444E-9027-71B0909288E8}" presName="composite3" presStyleCnt="0"/>
      <dgm:spPr/>
    </dgm:pt>
    <dgm:pt modelId="{7C7FFE13-87CC-4A30-9541-E4A44DF4452B}" type="pres">
      <dgm:prSet presAssocID="{D9C8A577-749F-444E-9027-71B0909288E8}" presName="background3" presStyleLbl="node3" presStyleIdx="2" presStyleCnt="4"/>
      <dgm:spPr/>
    </dgm:pt>
    <dgm:pt modelId="{49351468-AC0D-461D-88D6-3A73ED6153A6}" type="pres">
      <dgm:prSet presAssocID="{D9C8A577-749F-444E-9027-71B0909288E8}" presName="text3" presStyleLbl="fgAcc3" presStyleIdx="2" presStyleCnt="4" custScaleY="139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65B85E-84BF-4E0D-A6F7-D6E6025606E4}" type="pres">
      <dgm:prSet presAssocID="{D9C8A577-749F-444E-9027-71B0909288E8}" presName="hierChild4" presStyleCnt="0"/>
      <dgm:spPr/>
    </dgm:pt>
    <dgm:pt modelId="{F7A77E64-214B-417E-87AC-7D52017AC67F}" type="pres">
      <dgm:prSet presAssocID="{0B2BE4B8-3966-43D1-B977-D2FA178CB3A2}" presName="Name10" presStyleLbl="parChTrans1D2" presStyleIdx="3" presStyleCnt="4"/>
      <dgm:spPr/>
      <dgm:t>
        <a:bodyPr/>
        <a:lstStyle/>
        <a:p>
          <a:endParaRPr lang="ru-RU"/>
        </a:p>
      </dgm:t>
    </dgm:pt>
    <dgm:pt modelId="{E96369CF-62BF-4CC3-9D0C-83C3B531ED1D}" type="pres">
      <dgm:prSet presAssocID="{C22C725E-C692-42EC-BC56-BAFD8AA8012B}" presName="hierRoot2" presStyleCnt="0"/>
      <dgm:spPr/>
    </dgm:pt>
    <dgm:pt modelId="{2A24F914-3F6D-4926-B0A7-6874FDF2C032}" type="pres">
      <dgm:prSet presAssocID="{C22C725E-C692-42EC-BC56-BAFD8AA8012B}" presName="composite2" presStyleCnt="0"/>
      <dgm:spPr/>
    </dgm:pt>
    <dgm:pt modelId="{839506D3-D016-4303-B2CE-867A60E86B0A}" type="pres">
      <dgm:prSet presAssocID="{C22C725E-C692-42EC-BC56-BAFD8AA8012B}" presName="background2" presStyleLbl="node2" presStyleIdx="3" presStyleCnt="4"/>
      <dgm:spPr/>
    </dgm:pt>
    <dgm:pt modelId="{AFCE49DD-31EC-4380-95D3-CCF6401DAB2F}" type="pres">
      <dgm:prSet presAssocID="{C22C725E-C692-42EC-BC56-BAFD8AA8012B}" presName="text2" presStyleLbl="fgAcc2" presStyleIdx="3" presStyleCnt="4" custLinFactNeighborX="140" custLinFactNeighborY="-34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E44A4-6DFD-4EFF-97ED-35C32C248D6A}" type="pres">
      <dgm:prSet presAssocID="{C22C725E-C692-42EC-BC56-BAFD8AA8012B}" presName="hierChild3" presStyleCnt="0"/>
      <dgm:spPr/>
    </dgm:pt>
    <dgm:pt modelId="{3AA50928-9860-4BD7-B7A8-AB63FCF186BC}" type="pres">
      <dgm:prSet presAssocID="{2BBF4E01-79F8-4EC8-B6DC-A6C378520A0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AEAA610-67EB-4733-9335-D894346CB71C}" type="pres">
      <dgm:prSet presAssocID="{F644AB57-F257-4CEC-928D-3B31F891388E}" presName="hierRoot3" presStyleCnt="0"/>
      <dgm:spPr/>
    </dgm:pt>
    <dgm:pt modelId="{5CE13CE7-14D2-415C-907A-E65FA272F764}" type="pres">
      <dgm:prSet presAssocID="{F644AB57-F257-4CEC-928D-3B31F891388E}" presName="composite3" presStyleCnt="0"/>
      <dgm:spPr/>
    </dgm:pt>
    <dgm:pt modelId="{538140BD-3FB5-4209-B086-E639D698C43D}" type="pres">
      <dgm:prSet presAssocID="{F644AB57-F257-4CEC-928D-3B31F891388E}" presName="background3" presStyleLbl="node3" presStyleIdx="3" presStyleCnt="4"/>
      <dgm:spPr/>
      <dgm:t>
        <a:bodyPr/>
        <a:lstStyle/>
        <a:p>
          <a:endParaRPr lang="ru-RU"/>
        </a:p>
      </dgm:t>
    </dgm:pt>
    <dgm:pt modelId="{A69BB9D5-C172-43A7-AB0B-1AFA0447B930}" type="pres">
      <dgm:prSet presAssocID="{F644AB57-F257-4CEC-928D-3B31F891388E}" presName="text3" presStyleLbl="fgAcc3" presStyleIdx="3" presStyleCnt="4" custScaleY="139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F3B9AD-5389-4264-9598-8D84AC717415}" type="pres">
      <dgm:prSet presAssocID="{F644AB57-F257-4CEC-928D-3B31F891388E}" presName="hierChild4" presStyleCnt="0"/>
      <dgm:spPr/>
    </dgm:pt>
  </dgm:ptLst>
  <dgm:cxnLst>
    <dgm:cxn modelId="{A7F7C8E2-02A9-4F4D-8B95-5E62A61F6C55}" srcId="{69F4C15D-2EA9-4737-A384-C0F04DD988A8}" destId="{811B55E2-364F-488D-81C1-881DF167C80A}" srcOrd="0" destOrd="0" parTransId="{F0D3D24E-AA2B-4A2A-991B-BDE3B32822C8}" sibTransId="{41178C53-CDC4-4A7C-9AB3-C125921166F4}"/>
    <dgm:cxn modelId="{8FB44027-617F-4EAD-B426-724111D2639E}" srcId="{C22C725E-C692-42EC-BC56-BAFD8AA8012B}" destId="{F644AB57-F257-4CEC-928D-3B31F891388E}" srcOrd="0" destOrd="0" parTransId="{2BBF4E01-79F8-4EC8-B6DC-A6C378520A09}" sibTransId="{224A98B5-79B1-407B-B8BB-2A542397BF8E}"/>
    <dgm:cxn modelId="{B17B25C7-60D2-42F8-9AAB-13B4588323B1}" type="presOf" srcId="{E1BAF71A-4A87-4E2C-AD54-8EF61F06230D}" destId="{C3254F97-808C-4AF7-9E23-40439FDDBC2A}" srcOrd="0" destOrd="0" presId="urn:microsoft.com/office/officeart/2005/8/layout/hierarchy1"/>
    <dgm:cxn modelId="{7F5A1B94-B563-4E2C-A3F2-286F55FF43E1}" srcId="{811B55E2-364F-488D-81C1-881DF167C80A}" destId="{561155B2-E65F-4FA2-BCA7-B4BE3C4FFF96}" srcOrd="1" destOrd="0" parTransId="{0D12DF6C-D65F-4630-B8E0-1A0C35B03656}" sibTransId="{CFDBD695-EB89-4FB9-97A4-7C86E61E6AEB}"/>
    <dgm:cxn modelId="{9CD3EF0E-7045-4807-A4EB-481DF23A0475}" type="presOf" srcId="{C22C725E-C692-42EC-BC56-BAFD8AA8012B}" destId="{AFCE49DD-31EC-4380-95D3-CCF6401DAB2F}" srcOrd="0" destOrd="0" presId="urn:microsoft.com/office/officeart/2005/8/layout/hierarchy1"/>
    <dgm:cxn modelId="{D5B14843-0999-440C-986A-D3F3E4023F22}" type="presOf" srcId="{0B2BE4B8-3966-43D1-B977-D2FA178CB3A2}" destId="{F7A77E64-214B-417E-87AC-7D52017AC67F}" srcOrd="0" destOrd="0" presId="urn:microsoft.com/office/officeart/2005/8/layout/hierarchy1"/>
    <dgm:cxn modelId="{98B5A032-6D47-48A3-A100-02AE693F0855}" srcId="{811B55E2-364F-488D-81C1-881DF167C80A}" destId="{8D6B65C1-3A34-468C-8FC8-48A2EBD6A426}" srcOrd="0" destOrd="0" parTransId="{B862C218-FA13-4B71-A32F-BAA6D87D8B69}" sibTransId="{A06B59AA-D8FE-404E-AD3F-AD846E436DC7}"/>
    <dgm:cxn modelId="{A90F0CDD-25E9-4E3B-B9DD-3DBFCD50B356}" type="presOf" srcId="{17B1F4FC-1963-4F5A-8687-05A36019B3FC}" destId="{1E3DC792-7D31-41F8-B7DD-C980866DAA9F}" srcOrd="0" destOrd="0" presId="urn:microsoft.com/office/officeart/2005/8/layout/hierarchy1"/>
    <dgm:cxn modelId="{195A3B64-4AD5-4133-BB72-BD56D38B3A9C}" type="presOf" srcId="{B862C218-FA13-4B71-A32F-BAA6D87D8B69}" destId="{C12170F9-6756-47E4-B48A-28C6EFDD18F6}" srcOrd="0" destOrd="0" presId="urn:microsoft.com/office/officeart/2005/8/layout/hierarchy1"/>
    <dgm:cxn modelId="{66F83EFF-945F-43D5-A8C9-227F0F9EC04F}" srcId="{811B55E2-364F-488D-81C1-881DF167C80A}" destId="{C22C725E-C692-42EC-BC56-BAFD8AA8012B}" srcOrd="3" destOrd="0" parTransId="{0B2BE4B8-3966-43D1-B977-D2FA178CB3A2}" sibTransId="{9239DA87-DABA-4418-8F4A-52D522FBA8C6}"/>
    <dgm:cxn modelId="{D34DCAB6-0946-49E2-B44C-A71C0586029E}" srcId="{561155B2-E65F-4FA2-BCA7-B4BE3C4FFF96}" destId="{E80D37EE-69B6-4888-AB47-50FD16009887}" srcOrd="0" destOrd="0" parTransId="{896D3363-F992-441B-90C7-1979E68C41BE}" sibTransId="{37E76E51-E278-447F-9A2A-9047C4211566}"/>
    <dgm:cxn modelId="{D08060B1-902F-46E6-BFFB-9C0E954210BF}" type="presOf" srcId="{0B551B43-E604-455F-B401-7BBA3995C8C6}" destId="{256CDE8A-0F12-4CE7-B65B-13495EE81ECC}" srcOrd="0" destOrd="0" presId="urn:microsoft.com/office/officeart/2005/8/layout/hierarchy1"/>
    <dgm:cxn modelId="{17AFF145-D38C-4F26-AA95-A27F166FA58E}" type="presOf" srcId="{8D6B65C1-3A34-468C-8FC8-48A2EBD6A426}" destId="{9579EF58-A5A0-4783-A52D-39A318B0E477}" srcOrd="0" destOrd="0" presId="urn:microsoft.com/office/officeart/2005/8/layout/hierarchy1"/>
    <dgm:cxn modelId="{437D8E50-B954-4A19-A2A7-5B6D355A44B4}" srcId="{E1BAF71A-4A87-4E2C-AD54-8EF61F06230D}" destId="{D9C8A577-749F-444E-9027-71B0909288E8}" srcOrd="0" destOrd="0" parTransId="{0B551B43-E604-455F-B401-7BBA3995C8C6}" sibTransId="{4862985F-E081-4290-B182-865308B9CE2B}"/>
    <dgm:cxn modelId="{83F1D3D6-23F5-452A-9781-E463CDD65BE6}" type="presOf" srcId="{2BBF4E01-79F8-4EC8-B6DC-A6C378520A09}" destId="{3AA50928-9860-4BD7-B7A8-AB63FCF186BC}" srcOrd="0" destOrd="0" presId="urn:microsoft.com/office/officeart/2005/8/layout/hierarchy1"/>
    <dgm:cxn modelId="{F3128749-070A-4DE5-83C4-5E62295E7094}" type="presOf" srcId="{69F4C15D-2EA9-4737-A384-C0F04DD988A8}" destId="{A378E141-A0F0-4F8A-909B-C56A08348518}" srcOrd="0" destOrd="0" presId="urn:microsoft.com/office/officeart/2005/8/layout/hierarchy1"/>
    <dgm:cxn modelId="{6985436E-EF18-418A-9E5F-9B8A0EBF6570}" type="presOf" srcId="{561155B2-E65F-4FA2-BCA7-B4BE3C4FFF96}" destId="{11664C70-ECB5-438F-9465-0F2693DDBCB9}" srcOrd="0" destOrd="0" presId="urn:microsoft.com/office/officeart/2005/8/layout/hierarchy1"/>
    <dgm:cxn modelId="{3C57BD1A-7ACA-4810-9AAE-1AB76C24A5D6}" type="presOf" srcId="{D9C8A577-749F-444E-9027-71B0909288E8}" destId="{49351468-AC0D-461D-88D6-3A73ED6153A6}" srcOrd="0" destOrd="0" presId="urn:microsoft.com/office/officeart/2005/8/layout/hierarchy1"/>
    <dgm:cxn modelId="{72E18A7E-910E-4F47-BD3F-93435B85D09E}" type="presOf" srcId="{A6F2472A-FF88-494D-BAC2-8E51354F0F73}" destId="{98D8B30D-427B-48A7-AA61-63B18F62C79D}" srcOrd="0" destOrd="0" presId="urn:microsoft.com/office/officeart/2005/8/layout/hierarchy1"/>
    <dgm:cxn modelId="{52FD3439-265F-4AF2-96CC-DC9B56F171C3}" type="presOf" srcId="{0D12DF6C-D65F-4630-B8E0-1A0C35B03656}" destId="{7B54657E-8AB4-4359-84A9-33CB16F42174}" srcOrd="0" destOrd="0" presId="urn:microsoft.com/office/officeart/2005/8/layout/hierarchy1"/>
    <dgm:cxn modelId="{127A41E3-08AB-42BC-8D05-24BF2F2B79BE}" type="presOf" srcId="{E80D37EE-69B6-4888-AB47-50FD16009887}" destId="{0A06424B-C3A4-4B14-BDA2-921FF1F0E877}" srcOrd="0" destOrd="0" presId="urn:microsoft.com/office/officeart/2005/8/layout/hierarchy1"/>
    <dgm:cxn modelId="{1E5440E9-2B3E-4647-AD24-6071D32F0B86}" type="presOf" srcId="{811B55E2-364F-488D-81C1-881DF167C80A}" destId="{9FFAA7EB-7547-4C14-B603-0204059E2AEE}" srcOrd="0" destOrd="0" presId="urn:microsoft.com/office/officeart/2005/8/layout/hierarchy1"/>
    <dgm:cxn modelId="{B5ECDCCF-4B52-4074-93C2-B98E8A087AC7}" srcId="{811B55E2-364F-488D-81C1-881DF167C80A}" destId="{E1BAF71A-4A87-4E2C-AD54-8EF61F06230D}" srcOrd="2" destOrd="0" parTransId="{A6F2472A-FF88-494D-BAC2-8E51354F0F73}" sibTransId="{0631EC17-7EA6-4CFB-824B-B679AED7C23A}"/>
    <dgm:cxn modelId="{9B7658EB-92A3-4331-A9C9-F26098C3D5D5}" srcId="{8D6B65C1-3A34-468C-8FC8-48A2EBD6A426}" destId="{962B7450-5E00-4A68-9F32-AB376F919331}" srcOrd="0" destOrd="0" parTransId="{17B1F4FC-1963-4F5A-8687-05A36019B3FC}" sibTransId="{BC212765-FB62-404F-BF21-FC6F662051CC}"/>
    <dgm:cxn modelId="{5AEE7F8A-37A7-4ED7-AA05-5F48BCF39745}" type="presOf" srcId="{896D3363-F992-441B-90C7-1979E68C41BE}" destId="{7CCC5731-7511-4225-A066-A496337295F7}" srcOrd="0" destOrd="0" presId="urn:microsoft.com/office/officeart/2005/8/layout/hierarchy1"/>
    <dgm:cxn modelId="{F85C519E-B91C-4C19-A736-19F7EDD087EB}" type="presOf" srcId="{962B7450-5E00-4A68-9F32-AB376F919331}" destId="{F5B920A2-ACF9-43BB-B9B3-32284D7CD446}" srcOrd="0" destOrd="0" presId="urn:microsoft.com/office/officeart/2005/8/layout/hierarchy1"/>
    <dgm:cxn modelId="{ABDE72BD-5FB3-477C-8070-C76CB8991862}" type="presOf" srcId="{F644AB57-F257-4CEC-928D-3B31F891388E}" destId="{A69BB9D5-C172-43A7-AB0B-1AFA0447B930}" srcOrd="0" destOrd="0" presId="urn:microsoft.com/office/officeart/2005/8/layout/hierarchy1"/>
    <dgm:cxn modelId="{F1148EB0-5663-4470-8DEE-1D00AA8406C9}" type="presParOf" srcId="{A378E141-A0F0-4F8A-909B-C56A08348518}" destId="{1421C0AE-0BCA-4592-8C99-839AB2F3AA61}" srcOrd="0" destOrd="0" presId="urn:microsoft.com/office/officeart/2005/8/layout/hierarchy1"/>
    <dgm:cxn modelId="{9B3FA097-7629-431F-8459-3E3246B2FA8E}" type="presParOf" srcId="{1421C0AE-0BCA-4592-8C99-839AB2F3AA61}" destId="{CAC9CAA9-C9E1-4BDC-82D7-FB4BDE842CF9}" srcOrd="0" destOrd="0" presId="urn:microsoft.com/office/officeart/2005/8/layout/hierarchy1"/>
    <dgm:cxn modelId="{AC98134F-D4D3-489A-982D-65A7DE1B9A96}" type="presParOf" srcId="{CAC9CAA9-C9E1-4BDC-82D7-FB4BDE842CF9}" destId="{D5ADD46E-FF67-48D7-BBEA-AE3214662613}" srcOrd="0" destOrd="0" presId="urn:microsoft.com/office/officeart/2005/8/layout/hierarchy1"/>
    <dgm:cxn modelId="{C1EA22BE-97B6-40B6-A729-F35735E111C6}" type="presParOf" srcId="{CAC9CAA9-C9E1-4BDC-82D7-FB4BDE842CF9}" destId="{9FFAA7EB-7547-4C14-B603-0204059E2AEE}" srcOrd="1" destOrd="0" presId="urn:microsoft.com/office/officeart/2005/8/layout/hierarchy1"/>
    <dgm:cxn modelId="{11A8D695-0883-4F5F-9466-FF155762D879}" type="presParOf" srcId="{1421C0AE-0BCA-4592-8C99-839AB2F3AA61}" destId="{812B17C4-73B3-4122-A9D9-A2A832052EED}" srcOrd="1" destOrd="0" presId="urn:microsoft.com/office/officeart/2005/8/layout/hierarchy1"/>
    <dgm:cxn modelId="{DFD0E6C1-BB14-4459-8E40-EC25D726762E}" type="presParOf" srcId="{812B17C4-73B3-4122-A9D9-A2A832052EED}" destId="{C12170F9-6756-47E4-B48A-28C6EFDD18F6}" srcOrd="0" destOrd="0" presId="urn:microsoft.com/office/officeart/2005/8/layout/hierarchy1"/>
    <dgm:cxn modelId="{0F3F11AE-DB67-4658-8859-CE6AFBD4C4A5}" type="presParOf" srcId="{812B17C4-73B3-4122-A9D9-A2A832052EED}" destId="{39CEADA2-6E9D-4A89-92BF-98A0AA56B723}" srcOrd="1" destOrd="0" presId="urn:microsoft.com/office/officeart/2005/8/layout/hierarchy1"/>
    <dgm:cxn modelId="{AD07A1FC-A9D4-45CE-B548-336C250F862C}" type="presParOf" srcId="{39CEADA2-6E9D-4A89-92BF-98A0AA56B723}" destId="{8B353995-BCC6-40BC-B52B-39F72B6DDA44}" srcOrd="0" destOrd="0" presId="urn:microsoft.com/office/officeart/2005/8/layout/hierarchy1"/>
    <dgm:cxn modelId="{7E3C6C97-36EC-4043-8640-7183983F03D7}" type="presParOf" srcId="{8B353995-BCC6-40BC-B52B-39F72B6DDA44}" destId="{014AF4C7-09FA-4B47-ADA5-056E6EA17B0D}" srcOrd="0" destOrd="0" presId="urn:microsoft.com/office/officeart/2005/8/layout/hierarchy1"/>
    <dgm:cxn modelId="{1E97CF21-868C-46E8-9FCD-39E66EBB6F41}" type="presParOf" srcId="{8B353995-BCC6-40BC-B52B-39F72B6DDA44}" destId="{9579EF58-A5A0-4783-A52D-39A318B0E477}" srcOrd="1" destOrd="0" presId="urn:microsoft.com/office/officeart/2005/8/layout/hierarchy1"/>
    <dgm:cxn modelId="{4B4AABD9-BCB8-4438-934C-A93C36AD3B5B}" type="presParOf" srcId="{39CEADA2-6E9D-4A89-92BF-98A0AA56B723}" destId="{7D92E57A-4842-4769-ACAF-046B1EA748D9}" srcOrd="1" destOrd="0" presId="urn:microsoft.com/office/officeart/2005/8/layout/hierarchy1"/>
    <dgm:cxn modelId="{A6B5630D-CB24-423C-9248-18AAA4DCF0F5}" type="presParOf" srcId="{7D92E57A-4842-4769-ACAF-046B1EA748D9}" destId="{1E3DC792-7D31-41F8-B7DD-C980866DAA9F}" srcOrd="0" destOrd="0" presId="urn:microsoft.com/office/officeart/2005/8/layout/hierarchy1"/>
    <dgm:cxn modelId="{F75E2A05-EEE8-45FF-A031-580D0633BD7D}" type="presParOf" srcId="{7D92E57A-4842-4769-ACAF-046B1EA748D9}" destId="{6042056D-C2D4-41D6-8AA9-E0D9ECF28459}" srcOrd="1" destOrd="0" presId="urn:microsoft.com/office/officeart/2005/8/layout/hierarchy1"/>
    <dgm:cxn modelId="{A6E8FE6B-20FA-40C6-9980-A11188C07677}" type="presParOf" srcId="{6042056D-C2D4-41D6-8AA9-E0D9ECF28459}" destId="{33DE2229-2CB1-457E-8E32-69A0249217B6}" srcOrd="0" destOrd="0" presId="urn:microsoft.com/office/officeart/2005/8/layout/hierarchy1"/>
    <dgm:cxn modelId="{6668A314-2CEE-42AE-A140-3F224704D952}" type="presParOf" srcId="{33DE2229-2CB1-457E-8E32-69A0249217B6}" destId="{099A0BE3-4EDC-462D-A7E7-BAB2EA7CF552}" srcOrd="0" destOrd="0" presId="urn:microsoft.com/office/officeart/2005/8/layout/hierarchy1"/>
    <dgm:cxn modelId="{49638960-A966-4054-AB26-0B5176E57739}" type="presParOf" srcId="{33DE2229-2CB1-457E-8E32-69A0249217B6}" destId="{F5B920A2-ACF9-43BB-B9B3-32284D7CD446}" srcOrd="1" destOrd="0" presId="urn:microsoft.com/office/officeart/2005/8/layout/hierarchy1"/>
    <dgm:cxn modelId="{535DB09D-8C16-42D0-AA41-740E7DE5BDA9}" type="presParOf" srcId="{6042056D-C2D4-41D6-8AA9-E0D9ECF28459}" destId="{C53B0BC0-048F-4DAA-8240-3B6E35F13FAC}" srcOrd="1" destOrd="0" presId="urn:microsoft.com/office/officeart/2005/8/layout/hierarchy1"/>
    <dgm:cxn modelId="{39FD2DF4-1A42-492A-B6F0-8CFCCE5B1F4B}" type="presParOf" srcId="{812B17C4-73B3-4122-A9D9-A2A832052EED}" destId="{7B54657E-8AB4-4359-84A9-33CB16F42174}" srcOrd="2" destOrd="0" presId="urn:microsoft.com/office/officeart/2005/8/layout/hierarchy1"/>
    <dgm:cxn modelId="{33A839B1-51FE-4C31-845A-73EF8FA6A3FD}" type="presParOf" srcId="{812B17C4-73B3-4122-A9D9-A2A832052EED}" destId="{2D3C9538-1DC6-481A-BCA5-5188B4720358}" srcOrd="3" destOrd="0" presId="urn:microsoft.com/office/officeart/2005/8/layout/hierarchy1"/>
    <dgm:cxn modelId="{D7C843B2-D780-4337-9671-C85ED590E2B7}" type="presParOf" srcId="{2D3C9538-1DC6-481A-BCA5-5188B4720358}" destId="{A4DDE2D1-8260-47B3-8B86-E536D20D4CD2}" srcOrd="0" destOrd="0" presId="urn:microsoft.com/office/officeart/2005/8/layout/hierarchy1"/>
    <dgm:cxn modelId="{CE8178BB-5F49-4B4C-AD71-7A48E17D001D}" type="presParOf" srcId="{A4DDE2D1-8260-47B3-8B86-E536D20D4CD2}" destId="{5846A246-32E4-4C6C-9D45-8EB59929601F}" srcOrd="0" destOrd="0" presId="urn:microsoft.com/office/officeart/2005/8/layout/hierarchy1"/>
    <dgm:cxn modelId="{615DA972-A412-4116-974A-78CF9369EA0C}" type="presParOf" srcId="{A4DDE2D1-8260-47B3-8B86-E536D20D4CD2}" destId="{11664C70-ECB5-438F-9465-0F2693DDBCB9}" srcOrd="1" destOrd="0" presId="urn:microsoft.com/office/officeart/2005/8/layout/hierarchy1"/>
    <dgm:cxn modelId="{C4629B16-4A93-464A-B6FD-EE86B5F0CD8B}" type="presParOf" srcId="{2D3C9538-1DC6-481A-BCA5-5188B4720358}" destId="{08C36D20-FB47-4ABF-ACC7-8817A6F21A42}" srcOrd="1" destOrd="0" presId="urn:microsoft.com/office/officeart/2005/8/layout/hierarchy1"/>
    <dgm:cxn modelId="{BC68AEDF-31FB-442E-8585-796CCE75CD14}" type="presParOf" srcId="{08C36D20-FB47-4ABF-ACC7-8817A6F21A42}" destId="{7CCC5731-7511-4225-A066-A496337295F7}" srcOrd="0" destOrd="0" presId="urn:microsoft.com/office/officeart/2005/8/layout/hierarchy1"/>
    <dgm:cxn modelId="{4567C6DC-175E-4D83-AE28-712B21CAD6B1}" type="presParOf" srcId="{08C36D20-FB47-4ABF-ACC7-8817A6F21A42}" destId="{EA661724-C99D-4F2E-A90A-76B5E4CB67BC}" srcOrd="1" destOrd="0" presId="urn:microsoft.com/office/officeart/2005/8/layout/hierarchy1"/>
    <dgm:cxn modelId="{4B02F76D-DB18-4E8A-AFCD-E6C5BE8909EA}" type="presParOf" srcId="{EA661724-C99D-4F2E-A90A-76B5E4CB67BC}" destId="{48189D10-84C3-4AEB-A6FA-14D7B9003C8A}" srcOrd="0" destOrd="0" presId="urn:microsoft.com/office/officeart/2005/8/layout/hierarchy1"/>
    <dgm:cxn modelId="{D6D9119E-E17A-4FEA-8010-4BC1ABD3D59A}" type="presParOf" srcId="{48189D10-84C3-4AEB-A6FA-14D7B9003C8A}" destId="{9DA5F60D-81D8-47DA-8272-3D849DABFE4B}" srcOrd="0" destOrd="0" presId="urn:microsoft.com/office/officeart/2005/8/layout/hierarchy1"/>
    <dgm:cxn modelId="{73D8F02F-3FB1-4552-9C73-14E533B4DFA5}" type="presParOf" srcId="{48189D10-84C3-4AEB-A6FA-14D7B9003C8A}" destId="{0A06424B-C3A4-4B14-BDA2-921FF1F0E877}" srcOrd="1" destOrd="0" presId="urn:microsoft.com/office/officeart/2005/8/layout/hierarchy1"/>
    <dgm:cxn modelId="{C4F560A4-D547-40DE-8504-11FA99879470}" type="presParOf" srcId="{EA661724-C99D-4F2E-A90A-76B5E4CB67BC}" destId="{51AA98AE-97C1-414A-951D-370BD719799F}" srcOrd="1" destOrd="0" presId="urn:microsoft.com/office/officeart/2005/8/layout/hierarchy1"/>
    <dgm:cxn modelId="{7AD4EC89-F291-455D-8811-CEEBE449CDF6}" type="presParOf" srcId="{812B17C4-73B3-4122-A9D9-A2A832052EED}" destId="{98D8B30D-427B-48A7-AA61-63B18F62C79D}" srcOrd="4" destOrd="0" presId="urn:microsoft.com/office/officeart/2005/8/layout/hierarchy1"/>
    <dgm:cxn modelId="{95E3A8D1-60FB-4306-9E77-F5198617EC75}" type="presParOf" srcId="{812B17C4-73B3-4122-A9D9-A2A832052EED}" destId="{831BAB0F-50DB-415F-9001-8FCE7943FDF9}" srcOrd="5" destOrd="0" presId="urn:microsoft.com/office/officeart/2005/8/layout/hierarchy1"/>
    <dgm:cxn modelId="{717CF5D5-0315-4972-B5AB-82BCDB9F1C25}" type="presParOf" srcId="{831BAB0F-50DB-415F-9001-8FCE7943FDF9}" destId="{3E4C09DC-1B96-4D9F-88CF-1B91E3057474}" srcOrd="0" destOrd="0" presId="urn:microsoft.com/office/officeart/2005/8/layout/hierarchy1"/>
    <dgm:cxn modelId="{2499CDE5-7855-4793-A912-1215C2ECF713}" type="presParOf" srcId="{3E4C09DC-1B96-4D9F-88CF-1B91E3057474}" destId="{EBDE212B-D238-4B4F-891C-C4CE703058C7}" srcOrd="0" destOrd="0" presId="urn:microsoft.com/office/officeart/2005/8/layout/hierarchy1"/>
    <dgm:cxn modelId="{8074EAC8-1B50-47D1-A7B2-1CD39966F7AF}" type="presParOf" srcId="{3E4C09DC-1B96-4D9F-88CF-1B91E3057474}" destId="{C3254F97-808C-4AF7-9E23-40439FDDBC2A}" srcOrd="1" destOrd="0" presId="urn:microsoft.com/office/officeart/2005/8/layout/hierarchy1"/>
    <dgm:cxn modelId="{2C2D9764-461B-4972-BE21-F2EC8B3D0171}" type="presParOf" srcId="{831BAB0F-50DB-415F-9001-8FCE7943FDF9}" destId="{46E981E2-75D7-4387-96D8-02EB763772D4}" srcOrd="1" destOrd="0" presId="urn:microsoft.com/office/officeart/2005/8/layout/hierarchy1"/>
    <dgm:cxn modelId="{718F1815-CCD8-4388-B946-C02FBAE5C416}" type="presParOf" srcId="{46E981E2-75D7-4387-96D8-02EB763772D4}" destId="{256CDE8A-0F12-4CE7-B65B-13495EE81ECC}" srcOrd="0" destOrd="0" presId="urn:microsoft.com/office/officeart/2005/8/layout/hierarchy1"/>
    <dgm:cxn modelId="{F82F7570-C854-4917-BF44-D138A0B55CE6}" type="presParOf" srcId="{46E981E2-75D7-4387-96D8-02EB763772D4}" destId="{F595FF2A-C034-4C8C-ACD0-93ADA587FCE8}" srcOrd="1" destOrd="0" presId="urn:microsoft.com/office/officeart/2005/8/layout/hierarchy1"/>
    <dgm:cxn modelId="{60B8C5BA-792E-4439-95C2-5E3D06F08183}" type="presParOf" srcId="{F595FF2A-C034-4C8C-ACD0-93ADA587FCE8}" destId="{93C3B3BF-9F72-4AFF-9557-9A8DF08DF516}" srcOrd="0" destOrd="0" presId="urn:microsoft.com/office/officeart/2005/8/layout/hierarchy1"/>
    <dgm:cxn modelId="{477A4088-5F35-4589-A235-30FA86759A63}" type="presParOf" srcId="{93C3B3BF-9F72-4AFF-9557-9A8DF08DF516}" destId="{7C7FFE13-87CC-4A30-9541-E4A44DF4452B}" srcOrd="0" destOrd="0" presId="urn:microsoft.com/office/officeart/2005/8/layout/hierarchy1"/>
    <dgm:cxn modelId="{101960AB-FD7B-4A11-B2C9-95ACBF789023}" type="presParOf" srcId="{93C3B3BF-9F72-4AFF-9557-9A8DF08DF516}" destId="{49351468-AC0D-461D-88D6-3A73ED6153A6}" srcOrd="1" destOrd="0" presId="urn:microsoft.com/office/officeart/2005/8/layout/hierarchy1"/>
    <dgm:cxn modelId="{0DF7BF0A-855D-4B28-B6B4-18E33F26D382}" type="presParOf" srcId="{F595FF2A-C034-4C8C-ACD0-93ADA587FCE8}" destId="{EB65B85E-84BF-4E0D-A6F7-D6E6025606E4}" srcOrd="1" destOrd="0" presId="urn:microsoft.com/office/officeart/2005/8/layout/hierarchy1"/>
    <dgm:cxn modelId="{6FF1FA15-4A32-4CAF-B7E8-A8D1A1AA62AB}" type="presParOf" srcId="{812B17C4-73B3-4122-A9D9-A2A832052EED}" destId="{F7A77E64-214B-417E-87AC-7D52017AC67F}" srcOrd="6" destOrd="0" presId="urn:microsoft.com/office/officeart/2005/8/layout/hierarchy1"/>
    <dgm:cxn modelId="{BA591477-0586-4CEA-9984-FA4B0D8E9DE3}" type="presParOf" srcId="{812B17C4-73B3-4122-A9D9-A2A832052EED}" destId="{E96369CF-62BF-4CC3-9D0C-83C3B531ED1D}" srcOrd="7" destOrd="0" presId="urn:microsoft.com/office/officeart/2005/8/layout/hierarchy1"/>
    <dgm:cxn modelId="{547EAC62-5FAE-4D90-9706-EE7F1D78A399}" type="presParOf" srcId="{E96369CF-62BF-4CC3-9D0C-83C3B531ED1D}" destId="{2A24F914-3F6D-4926-B0A7-6874FDF2C032}" srcOrd="0" destOrd="0" presId="urn:microsoft.com/office/officeart/2005/8/layout/hierarchy1"/>
    <dgm:cxn modelId="{C0603569-BFA0-4A85-AADF-9BA3D3C66557}" type="presParOf" srcId="{2A24F914-3F6D-4926-B0A7-6874FDF2C032}" destId="{839506D3-D016-4303-B2CE-867A60E86B0A}" srcOrd="0" destOrd="0" presId="urn:microsoft.com/office/officeart/2005/8/layout/hierarchy1"/>
    <dgm:cxn modelId="{AC358686-1C5C-498D-832A-65EF77273FEA}" type="presParOf" srcId="{2A24F914-3F6D-4926-B0A7-6874FDF2C032}" destId="{AFCE49DD-31EC-4380-95D3-CCF6401DAB2F}" srcOrd="1" destOrd="0" presId="urn:microsoft.com/office/officeart/2005/8/layout/hierarchy1"/>
    <dgm:cxn modelId="{9E20AD99-5BF9-47E5-83D8-8515A78E8C3B}" type="presParOf" srcId="{E96369CF-62BF-4CC3-9D0C-83C3B531ED1D}" destId="{5AAE44A4-6DFD-4EFF-97ED-35C32C248D6A}" srcOrd="1" destOrd="0" presId="urn:microsoft.com/office/officeart/2005/8/layout/hierarchy1"/>
    <dgm:cxn modelId="{201D44D1-5CBF-4FDB-B3DA-D3BF2D2CEE9A}" type="presParOf" srcId="{5AAE44A4-6DFD-4EFF-97ED-35C32C248D6A}" destId="{3AA50928-9860-4BD7-B7A8-AB63FCF186BC}" srcOrd="0" destOrd="0" presId="urn:microsoft.com/office/officeart/2005/8/layout/hierarchy1"/>
    <dgm:cxn modelId="{9C08EEE1-A52F-435D-B456-C47082322EA0}" type="presParOf" srcId="{5AAE44A4-6DFD-4EFF-97ED-35C32C248D6A}" destId="{5AEAA610-67EB-4733-9335-D894346CB71C}" srcOrd="1" destOrd="0" presId="urn:microsoft.com/office/officeart/2005/8/layout/hierarchy1"/>
    <dgm:cxn modelId="{1C948C0A-53AC-4ABF-A604-52151EE59A04}" type="presParOf" srcId="{5AEAA610-67EB-4733-9335-D894346CB71C}" destId="{5CE13CE7-14D2-415C-907A-E65FA272F764}" srcOrd="0" destOrd="0" presId="urn:microsoft.com/office/officeart/2005/8/layout/hierarchy1"/>
    <dgm:cxn modelId="{CACEC48A-02D3-403D-9CC6-332103523AA9}" type="presParOf" srcId="{5CE13CE7-14D2-415C-907A-E65FA272F764}" destId="{538140BD-3FB5-4209-B086-E639D698C43D}" srcOrd="0" destOrd="0" presId="urn:microsoft.com/office/officeart/2005/8/layout/hierarchy1"/>
    <dgm:cxn modelId="{9755B60B-03AC-4F27-95D3-96B3629C0F99}" type="presParOf" srcId="{5CE13CE7-14D2-415C-907A-E65FA272F764}" destId="{A69BB9D5-C172-43A7-AB0B-1AFA0447B930}" srcOrd="1" destOrd="0" presId="urn:microsoft.com/office/officeart/2005/8/layout/hierarchy1"/>
    <dgm:cxn modelId="{8C81071A-DAA9-490D-94DD-313D4F7BEC2B}" type="presParOf" srcId="{5AEAA610-67EB-4733-9335-D894346CB71C}" destId="{EFF3B9AD-5389-4264-9598-8D84AC7174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A50928-9860-4BD7-B7A8-AB63FCF186BC}">
      <dsp:nvSpPr>
        <dsp:cNvPr id="0" name=""/>
        <dsp:cNvSpPr/>
      </dsp:nvSpPr>
      <dsp:spPr>
        <a:xfrm>
          <a:off x="7926704" y="2858189"/>
          <a:ext cx="91440" cy="972357"/>
        </a:xfrm>
        <a:custGeom>
          <a:avLst/>
          <a:gdLst/>
          <a:ahLst/>
          <a:cxnLst/>
          <a:rect l="0" t="0" r="0" b="0"/>
          <a:pathLst>
            <a:path>
              <a:moveTo>
                <a:pt x="48397" y="0"/>
              </a:moveTo>
              <a:lnTo>
                <a:pt x="48397" y="795163"/>
              </a:lnTo>
              <a:lnTo>
                <a:pt x="45720" y="795163"/>
              </a:lnTo>
              <a:lnTo>
                <a:pt x="45720" y="9723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77E64-214B-417E-87AC-7D52017AC67F}">
      <dsp:nvSpPr>
        <dsp:cNvPr id="0" name=""/>
        <dsp:cNvSpPr/>
      </dsp:nvSpPr>
      <dsp:spPr>
        <a:xfrm>
          <a:off x="4379739" y="1012689"/>
          <a:ext cx="3595362" cy="630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716"/>
              </a:lnTo>
              <a:lnTo>
                <a:pt x="3595362" y="453716"/>
              </a:lnTo>
              <a:lnTo>
                <a:pt x="3595362" y="630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CDE8A-0F12-4CE7-B65B-13495EE81ECC}">
      <dsp:nvSpPr>
        <dsp:cNvPr id="0" name=""/>
        <dsp:cNvSpPr/>
      </dsp:nvSpPr>
      <dsp:spPr>
        <a:xfrm>
          <a:off x="5588912" y="2858189"/>
          <a:ext cx="91440" cy="972357"/>
        </a:xfrm>
        <a:custGeom>
          <a:avLst/>
          <a:gdLst/>
          <a:ahLst/>
          <a:cxnLst/>
          <a:rect l="0" t="0" r="0" b="0"/>
          <a:pathLst>
            <a:path>
              <a:moveTo>
                <a:pt x="48397" y="0"/>
              </a:moveTo>
              <a:lnTo>
                <a:pt x="48397" y="795163"/>
              </a:lnTo>
              <a:lnTo>
                <a:pt x="45720" y="795163"/>
              </a:lnTo>
              <a:lnTo>
                <a:pt x="45720" y="9723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8B30D-427B-48A7-AA61-63B18F62C79D}">
      <dsp:nvSpPr>
        <dsp:cNvPr id="0" name=""/>
        <dsp:cNvSpPr/>
      </dsp:nvSpPr>
      <dsp:spPr>
        <a:xfrm>
          <a:off x="4379739" y="1012689"/>
          <a:ext cx="1257570" cy="630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716"/>
              </a:lnTo>
              <a:lnTo>
                <a:pt x="1257570" y="453716"/>
              </a:lnTo>
              <a:lnTo>
                <a:pt x="1257570" y="630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C5731-7511-4225-A066-A496337295F7}">
      <dsp:nvSpPr>
        <dsp:cNvPr id="0" name=""/>
        <dsp:cNvSpPr/>
      </dsp:nvSpPr>
      <dsp:spPr>
        <a:xfrm>
          <a:off x="3251120" y="2858189"/>
          <a:ext cx="91440" cy="972357"/>
        </a:xfrm>
        <a:custGeom>
          <a:avLst/>
          <a:gdLst/>
          <a:ahLst/>
          <a:cxnLst/>
          <a:rect l="0" t="0" r="0" b="0"/>
          <a:pathLst>
            <a:path>
              <a:moveTo>
                <a:pt x="48397" y="0"/>
              </a:moveTo>
              <a:lnTo>
                <a:pt x="48397" y="795163"/>
              </a:lnTo>
              <a:lnTo>
                <a:pt x="45720" y="795163"/>
              </a:lnTo>
              <a:lnTo>
                <a:pt x="45720" y="9723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4657E-8AB4-4359-84A9-33CB16F42174}">
      <dsp:nvSpPr>
        <dsp:cNvPr id="0" name=""/>
        <dsp:cNvSpPr/>
      </dsp:nvSpPr>
      <dsp:spPr>
        <a:xfrm>
          <a:off x="3299518" y="1012689"/>
          <a:ext cx="1080221" cy="630910"/>
        </a:xfrm>
        <a:custGeom>
          <a:avLst/>
          <a:gdLst/>
          <a:ahLst/>
          <a:cxnLst/>
          <a:rect l="0" t="0" r="0" b="0"/>
          <a:pathLst>
            <a:path>
              <a:moveTo>
                <a:pt x="1080221" y="0"/>
              </a:moveTo>
              <a:lnTo>
                <a:pt x="1080221" y="453716"/>
              </a:lnTo>
              <a:lnTo>
                <a:pt x="0" y="453716"/>
              </a:lnTo>
              <a:lnTo>
                <a:pt x="0" y="630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DC792-7D31-41F8-B7DD-C980866DAA9F}">
      <dsp:nvSpPr>
        <dsp:cNvPr id="0" name=""/>
        <dsp:cNvSpPr/>
      </dsp:nvSpPr>
      <dsp:spPr>
        <a:xfrm>
          <a:off x="913328" y="2858189"/>
          <a:ext cx="91440" cy="972357"/>
        </a:xfrm>
        <a:custGeom>
          <a:avLst/>
          <a:gdLst/>
          <a:ahLst/>
          <a:cxnLst/>
          <a:rect l="0" t="0" r="0" b="0"/>
          <a:pathLst>
            <a:path>
              <a:moveTo>
                <a:pt x="48397" y="0"/>
              </a:moveTo>
              <a:lnTo>
                <a:pt x="48397" y="795163"/>
              </a:lnTo>
              <a:lnTo>
                <a:pt x="45720" y="795163"/>
              </a:lnTo>
              <a:lnTo>
                <a:pt x="45720" y="9723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170F9-6756-47E4-B48A-28C6EFDD18F6}">
      <dsp:nvSpPr>
        <dsp:cNvPr id="0" name=""/>
        <dsp:cNvSpPr/>
      </dsp:nvSpPr>
      <dsp:spPr>
        <a:xfrm>
          <a:off x="961726" y="1012689"/>
          <a:ext cx="3418013" cy="630910"/>
        </a:xfrm>
        <a:custGeom>
          <a:avLst/>
          <a:gdLst/>
          <a:ahLst/>
          <a:cxnLst/>
          <a:rect l="0" t="0" r="0" b="0"/>
          <a:pathLst>
            <a:path>
              <a:moveTo>
                <a:pt x="3418013" y="0"/>
              </a:moveTo>
              <a:lnTo>
                <a:pt x="3418013" y="453716"/>
              </a:lnTo>
              <a:lnTo>
                <a:pt x="0" y="453716"/>
              </a:lnTo>
              <a:lnTo>
                <a:pt x="0" y="630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DD46E-FF67-48D7-BBEA-AE3214662613}">
      <dsp:nvSpPr>
        <dsp:cNvPr id="0" name=""/>
        <dsp:cNvSpPr/>
      </dsp:nvSpPr>
      <dsp:spPr>
        <a:xfrm>
          <a:off x="3423370" y="-201900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AA7EB-7547-4C14-B603-0204059E2AEE}">
      <dsp:nvSpPr>
        <dsp:cNvPr id="0" name=""/>
        <dsp:cNvSpPr/>
      </dsp:nvSpPr>
      <dsp:spPr>
        <a:xfrm>
          <a:off x="3635897" y="0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ЩИТ</a:t>
          </a:r>
          <a:endParaRPr lang="ru-RU" sz="1600" kern="1200" dirty="0"/>
        </a:p>
      </dsp:txBody>
      <dsp:txXfrm>
        <a:off x="3635897" y="0"/>
        <a:ext cx="1912739" cy="1214589"/>
      </dsp:txXfrm>
    </dsp:sp>
    <dsp:sp modelId="{014AF4C7-09FA-4B47-ADA5-056E6EA17B0D}">
      <dsp:nvSpPr>
        <dsp:cNvPr id="0" name=""/>
        <dsp:cNvSpPr/>
      </dsp:nvSpPr>
      <dsp:spPr>
        <a:xfrm>
          <a:off x="5356" y="1643599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9EF58-A5A0-4783-A52D-39A318B0E477}">
      <dsp:nvSpPr>
        <dsp:cNvPr id="0" name=""/>
        <dsp:cNvSpPr/>
      </dsp:nvSpPr>
      <dsp:spPr>
        <a:xfrm>
          <a:off x="217883" y="1845500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размеру</a:t>
          </a:r>
          <a:endParaRPr lang="ru-RU" sz="1600" kern="1200" dirty="0"/>
        </a:p>
      </dsp:txBody>
      <dsp:txXfrm>
        <a:off x="217883" y="1845500"/>
        <a:ext cx="1912739" cy="1214589"/>
      </dsp:txXfrm>
    </dsp:sp>
    <dsp:sp modelId="{099A0BE3-4EDC-462D-A7E7-BAB2EA7CF552}">
      <dsp:nvSpPr>
        <dsp:cNvPr id="0" name=""/>
        <dsp:cNvSpPr/>
      </dsp:nvSpPr>
      <dsp:spPr>
        <a:xfrm>
          <a:off x="2678" y="3830547"/>
          <a:ext cx="1912739" cy="1700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920A2-ACF9-43BB-B9B3-32284D7CD446}">
      <dsp:nvSpPr>
        <dsp:cNvPr id="0" name=""/>
        <dsp:cNvSpPr/>
      </dsp:nvSpPr>
      <dsp:spPr>
        <a:xfrm>
          <a:off x="215205" y="4032447"/>
          <a:ext cx="1912739" cy="1700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-большие (ростовые)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-средние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-малые кулачные</a:t>
          </a:r>
        </a:p>
      </dsp:txBody>
      <dsp:txXfrm>
        <a:off x="215205" y="4032447"/>
        <a:ext cx="1912739" cy="1700048"/>
      </dsp:txXfrm>
    </dsp:sp>
    <dsp:sp modelId="{5846A246-32E4-4C6C-9D45-8EB59929601F}">
      <dsp:nvSpPr>
        <dsp:cNvPr id="0" name=""/>
        <dsp:cNvSpPr/>
      </dsp:nvSpPr>
      <dsp:spPr>
        <a:xfrm>
          <a:off x="2343148" y="1643599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64C70-ECB5-438F-9465-0F2693DDBCB9}">
      <dsp:nvSpPr>
        <dsp:cNvPr id="0" name=""/>
        <dsp:cNvSpPr/>
      </dsp:nvSpPr>
      <dsp:spPr>
        <a:xfrm>
          <a:off x="2555675" y="1845500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форме</a:t>
          </a:r>
          <a:endParaRPr lang="ru-RU" sz="1600" kern="1200" dirty="0"/>
        </a:p>
      </dsp:txBody>
      <dsp:txXfrm>
        <a:off x="2555675" y="1845500"/>
        <a:ext cx="1912739" cy="1214589"/>
      </dsp:txXfrm>
    </dsp:sp>
    <dsp:sp modelId="{9DA5F60D-81D8-47DA-8272-3D849DABFE4B}">
      <dsp:nvSpPr>
        <dsp:cNvPr id="0" name=""/>
        <dsp:cNvSpPr/>
      </dsp:nvSpPr>
      <dsp:spPr>
        <a:xfrm>
          <a:off x="2340471" y="3830547"/>
          <a:ext cx="1912739" cy="1700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6424B-C3A4-4B14-BDA2-921FF1F0E877}">
      <dsp:nvSpPr>
        <dsp:cNvPr id="0" name=""/>
        <dsp:cNvSpPr/>
      </dsp:nvSpPr>
      <dsp:spPr>
        <a:xfrm>
          <a:off x="2552997" y="4032447"/>
          <a:ext cx="1912739" cy="1700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</a:t>
          </a:r>
          <a:r>
            <a:rPr lang="ru-RU" sz="1600" kern="1200" dirty="0" err="1" smtClean="0"/>
            <a:t>круглые-плоские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</a:t>
          </a:r>
          <a:r>
            <a:rPr lang="ru-RU" sz="1600" kern="1200" dirty="0" err="1" smtClean="0"/>
            <a:t>круглые-конические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-прямоугольные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</a:t>
          </a:r>
          <a:r>
            <a:rPr lang="ru-RU" sz="1600" kern="1200" dirty="0" err="1" smtClean="0"/>
            <a:t>каплевидные</a:t>
          </a:r>
          <a:endParaRPr lang="ru-RU" sz="1600" kern="1200" dirty="0" smtClean="0"/>
        </a:p>
      </dsp:txBody>
      <dsp:txXfrm>
        <a:off x="2552997" y="4032447"/>
        <a:ext cx="1912739" cy="1700048"/>
      </dsp:txXfrm>
    </dsp:sp>
    <dsp:sp modelId="{EBDE212B-D238-4B4F-891C-C4CE703058C7}">
      <dsp:nvSpPr>
        <dsp:cNvPr id="0" name=""/>
        <dsp:cNvSpPr/>
      </dsp:nvSpPr>
      <dsp:spPr>
        <a:xfrm>
          <a:off x="4680941" y="1643599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54F97-808C-4AF7-9E23-40439FDDBC2A}">
      <dsp:nvSpPr>
        <dsp:cNvPr id="0" name=""/>
        <dsp:cNvSpPr/>
      </dsp:nvSpPr>
      <dsp:spPr>
        <a:xfrm>
          <a:off x="4893467" y="1845500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назначению</a:t>
          </a:r>
          <a:endParaRPr lang="ru-RU" sz="1600" kern="1200" dirty="0"/>
        </a:p>
      </dsp:txBody>
      <dsp:txXfrm>
        <a:off x="4893467" y="1845500"/>
        <a:ext cx="1912739" cy="1214589"/>
      </dsp:txXfrm>
    </dsp:sp>
    <dsp:sp modelId="{7C7FFE13-87CC-4A30-9541-E4A44DF4452B}">
      <dsp:nvSpPr>
        <dsp:cNvPr id="0" name=""/>
        <dsp:cNvSpPr/>
      </dsp:nvSpPr>
      <dsp:spPr>
        <a:xfrm>
          <a:off x="4678263" y="3830547"/>
          <a:ext cx="1912739" cy="1700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51468-AC0D-461D-88D6-3A73ED6153A6}">
      <dsp:nvSpPr>
        <dsp:cNvPr id="0" name=""/>
        <dsp:cNvSpPr/>
      </dsp:nvSpPr>
      <dsp:spPr>
        <a:xfrm>
          <a:off x="4890789" y="4032447"/>
          <a:ext cx="1912739" cy="1700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-осадные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-пехотные (</a:t>
          </a:r>
          <a:r>
            <a:rPr lang="ru-RU" sz="1600" kern="1200" dirty="0" err="1" smtClean="0"/>
            <a:t>павеза</a:t>
          </a:r>
          <a:r>
            <a:rPr lang="ru-RU" sz="1600" kern="1200" dirty="0" smtClean="0"/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-кавалерийские</a:t>
          </a:r>
          <a:endParaRPr lang="ru-RU" sz="1600" kern="1200" dirty="0"/>
        </a:p>
      </dsp:txBody>
      <dsp:txXfrm>
        <a:off x="4890789" y="4032447"/>
        <a:ext cx="1912739" cy="1700048"/>
      </dsp:txXfrm>
    </dsp:sp>
    <dsp:sp modelId="{839506D3-D016-4303-B2CE-867A60E86B0A}">
      <dsp:nvSpPr>
        <dsp:cNvPr id="0" name=""/>
        <dsp:cNvSpPr/>
      </dsp:nvSpPr>
      <dsp:spPr>
        <a:xfrm>
          <a:off x="7018733" y="1643599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E49DD-31EC-4380-95D3-CCF6401DAB2F}">
      <dsp:nvSpPr>
        <dsp:cNvPr id="0" name=""/>
        <dsp:cNvSpPr/>
      </dsp:nvSpPr>
      <dsp:spPr>
        <a:xfrm>
          <a:off x="7231259" y="1845500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материалу </a:t>
          </a:r>
          <a:endParaRPr lang="ru-RU" sz="1600" kern="1200" dirty="0"/>
        </a:p>
      </dsp:txBody>
      <dsp:txXfrm>
        <a:off x="7231259" y="1845500"/>
        <a:ext cx="1912739" cy="1214589"/>
      </dsp:txXfrm>
    </dsp:sp>
    <dsp:sp modelId="{538140BD-3FB5-4209-B086-E639D698C43D}">
      <dsp:nvSpPr>
        <dsp:cNvPr id="0" name=""/>
        <dsp:cNvSpPr/>
      </dsp:nvSpPr>
      <dsp:spPr>
        <a:xfrm>
          <a:off x="7016055" y="3830547"/>
          <a:ext cx="1912739" cy="1700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BB9D5-C172-43A7-AB0B-1AFA0447B930}">
      <dsp:nvSpPr>
        <dsp:cNvPr id="0" name=""/>
        <dsp:cNvSpPr/>
      </dsp:nvSpPr>
      <dsp:spPr>
        <a:xfrm>
          <a:off x="7228582" y="4032447"/>
          <a:ext cx="1912739" cy="1700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-деревянные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-кожаные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-металлические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</a:t>
          </a:r>
          <a:r>
            <a:rPr lang="ru-RU" sz="1600" kern="1200" dirty="0" err="1" smtClean="0"/>
            <a:t>лозяные</a:t>
          </a:r>
          <a:r>
            <a:rPr lang="ru-RU" sz="1600" kern="1200" dirty="0" smtClean="0"/>
            <a:t> (калкан)</a:t>
          </a:r>
          <a:endParaRPr lang="ru-RU" sz="1600" kern="1200" dirty="0"/>
        </a:p>
      </dsp:txBody>
      <dsp:txXfrm>
        <a:off x="7228582" y="4032447"/>
        <a:ext cx="1912739" cy="1700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4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«Разновидности щитов. </a:t>
            </a:r>
            <a:br>
              <a:rPr lang="ru-RU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место в комплексе  вооружения и снаряжения средневекового воина»</a:t>
            </a:r>
            <a:endParaRPr lang="ru-RU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48680"/>
            <a:ext cx="6400800" cy="7669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занятия: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Пехотный прямоугольный щит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086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Кавалерийский щит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5"/>
            <a:ext cx="6336704" cy="509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Составные части щита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err="1" smtClean="0"/>
              <a:t>Умбон</a:t>
            </a:r>
            <a:endParaRPr lang="ru-RU" dirty="0" smtClean="0"/>
          </a:p>
          <a:p>
            <a:r>
              <a:rPr lang="ru-RU" dirty="0" smtClean="0"/>
              <a:t>Обод</a:t>
            </a:r>
          </a:p>
          <a:p>
            <a:r>
              <a:rPr lang="ru-RU" dirty="0" smtClean="0"/>
              <a:t>Рукоять</a:t>
            </a:r>
          </a:p>
          <a:p>
            <a:r>
              <a:rPr lang="ru-RU" dirty="0" smtClean="0"/>
              <a:t>Поле щита</a:t>
            </a:r>
          </a:p>
          <a:p>
            <a:r>
              <a:rPr lang="ru-RU" dirty="0" smtClean="0"/>
              <a:t>Ремень</a:t>
            </a:r>
          </a:p>
          <a:p>
            <a:r>
              <a:rPr lang="ru-RU" dirty="0" err="1" smtClean="0"/>
              <a:t>Скрепительные</a:t>
            </a:r>
            <a:r>
              <a:rPr lang="ru-RU" dirty="0" smtClean="0"/>
              <a:t> планки</a:t>
            </a:r>
          </a:p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52736"/>
            <a:ext cx="6457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17032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1124744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Щит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— вид военного защитного снаряжения, предназначенный для отражения атак при помощи холодного или стрелкового оружия.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3428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щитов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81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Ростовой щит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38290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64088" y="2852936"/>
            <a:ext cx="27363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Ассирийский лучник, укрывшийся 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осадным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щитом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щит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5911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Кулачный щит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658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 плоский и конический щит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960440" cy="495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2952328" cy="497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Круглые щиты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8100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34575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029075"/>
            <a:ext cx="28670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Прямоугольный 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каплевидный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щит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4956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21907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114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«Разновидности щитов.  Их место в комплексе  вооружения и снаряжения средневекового воина»</vt:lpstr>
      <vt:lpstr>Слайд 2</vt:lpstr>
      <vt:lpstr>Классификация щитов</vt:lpstr>
      <vt:lpstr>Ростовой щит</vt:lpstr>
      <vt:lpstr>Средний щит</vt:lpstr>
      <vt:lpstr>Кулачный щит</vt:lpstr>
      <vt:lpstr>Круглый плоский и конический щит</vt:lpstr>
      <vt:lpstr>Круглые щиты</vt:lpstr>
      <vt:lpstr>Прямоугольный и каплевидный щит</vt:lpstr>
      <vt:lpstr>Пехотный прямоугольный щит</vt:lpstr>
      <vt:lpstr>Кавалерийский щит</vt:lpstr>
      <vt:lpstr>Составные части щита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«Разновидности щитов.  Их место в комплексе  вооружения и снаряжения средневекового воина»</dc:title>
  <dc:creator>ИРИНА</dc:creator>
  <cp:lastModifiedBy>ИРИНА</cp:lastModifiedBy>
  <cp:revision>29</cp:revision>
  <dcterms:created xsi:type="dcterms:W3CDTF">2012-01-28T16:45:30Z</dcterms:created>
  <dcterms:modified xsi:type="dcterms:W3CDTF">2015-01-20T20:14:08Z</dcterms:modified>
</cp:coreProperties>
</file>