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66DED1-1D5A-4651-A599-AC48A6712B41}" type="datetimeFigureOut">
              <a:rPr lang="ru-RU" smtClean="0"/>
              <a:pPr/>
              <a:t>22.07.2014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F22498-C3A4-40F4-AAEC-07D6DA8B1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3786190"/>
            <a:ext cx="4857784" cy="751354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Fast food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  and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slow food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Advantages of fast food:</a:t>
            </a:r>
            <a:br>
              <a:rPr lang="en-US" sz="2200" dirty="0" smtClean="0"/>
            </a:br>
            <a:r>
              <a:rPr lang="en-US" sz="2200" dirty="0" smtClean="0"/>
              <a:t>1.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speed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2. </a:t>
            </a:r>
            <a:r>
              <a:rPr lang="en-US" sz="2200" dirty="0" smtClean="0"/>
              <a:t>cheap</a:t>
            </a:r>
            <a:r>
              <a:rPr lang="en-US" sz="2200" dirty="0" smtClean="0"/>
              <a:t> </a:t>
            </a:r>
            <a:r>
              <a:rPr lang="en-US" sz="2200" dirty="0" smtClean="0"/>
              <a:t>price</a:t>
            </a: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9377"/>
            <a:ext cx="8358246" cy="53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63184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Disadvantages of fast food:</a:t>
            </a:r>
            <a:br>
              <a:rPr lang="en-US" sz="2400" dirty="0" smtClean="0"/>
            </a:br>
            <a:r>
              <a:rPr lang="en-US" sz="2400" dirty="0" smtClean="0"/>
              <a:t>1. fast food is harmful for our health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500726" cy="51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467600" cy="631844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Advantages of slow food:</a:t>
            </a:r>
            <a:br>
              <a:rPr lang="en-US" sz="2400" dirty="0" smtClean="0"/>
            </a:br>
            <a:r>
              <a:rPr lang="en-US" sz="2400" dirty="0" smtClean="0"/>
              <a:t>1. It is less harmful for our health and sometimes helpful </a:t>
            </a:r>
            <a:br>
              <a:rPr lang="en-US" sz="2400" dirty="0" smtClean="0"/>
            </a:br>
            <a:r>
              <a:rPr lang="en-US" sz="2400" dirty="0" smtClean="0"/>
              <a:t>2. If you cook yourself it might be cheaper.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557216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64293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Disadvantages of </a:t>
            </a:r>
            <a:r>
              <a:rPr lang="en-US" sz="2400" dirty="0" smtClean="0"/>
              <a:t>slow</a:t>
            </a:r>
            <a:r>
              <a:rPr lang="en-US" sz="2400" dirty="0" smtClean="0"/>
              <a:t> </a:t>
            </a:r>
            <a:r>
              <a:rPr lang="en-US" sz="2400" dirty="0" smtClean="0"/>
              <a:t>food:</a:t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en-US" sz="2400" dirty="0" smtClean="0"/>
              <a:t>It takes time to cook it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2. high </a:t>
            </a:r>
            <a:r>
              <a:rPr lang="en-US" sz="2400" dirty="0" smtClean="0"/>
              <a:t>price of </a:t>
            </a:r>
            <a:r>
              <a:rPr lang="en-US" sz="2400" smtClean="0"/>
              <a:t>quality foodstuff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286280" cy="45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0957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10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   Fast food        and  slow food</vt:lpstr>
      <vt:lpstr>   Advantages of fast food: 1. high speed 2. cheap price</vt:lpstr>
      <vt:lpstr>Disadvantages of fast food: 1. fast food is harmful for our health</vt:lpstr>
      <vt:lpstr>   Advantages of slow food: 1. It is less harmful for our health and sometimes helpful  2. If you cook yourself it might be cheaper.</vt:lpstr>
      <vt:lpstr>Disadvantages of slow food: 1. It takes time to cook it 2. high price of quality foodstuff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Fast food        and  slow food</dc:title>
  <dc:creator>Admin</dc:creator>
  <cp:lastModifiedBy>Аннушка</cp:lastModifiedBy>
  <cp:revision>7</cp:revision>
  <dcterms:created xsi:type="dcterms:W3CDTF">2009-12-29T16:24:37Z</dcterms:created>
  <dcterms:modified xsi:type="dcterms:W3CDTF">2014-07-22T11:32:39Z</dcterms:modified>
</cp:coreProperties>
</file>