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D1234-9C01-4F63-B065-843FB3F1469C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D065-3BC2-4EFD-8AED-153BF34B56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D1234-9C01-4F63-B065-843FB3F1469C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D065-3BC2-4EFD-8AED-153BF34B56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D1234-9C01-4F63-B065-843FB3F1469C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D065-3BC2-4EFD-8AED-153BF34B56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D1234-9C01-4F63-B065-843FB3F1469C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D065-3BC2-4EFD-8AED-153BF34B56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D1234-9C01-4F63-B065-843FB3F1469C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D065-3BC2-4EFD-8AED-153BF34B56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D1234-9C01-4F63-B065-843FB3F1469C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D065-3BC2-4EFD-8AED-153BF34B56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D1234-9C01-4F63-B065-843FB3F1469C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D065-3BC2-4EFD-8AED-153BF34B56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D1234-9C01-4F63-B065-843FB3F1469C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D065-3BC2-4EFD-8AED-153BF34B56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D1234-9C01-4F63-B065-843FB3F1469C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D065-3BC2-4EFD-8AED-153BF34B56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D1234-9C01-4F63-B065-843FB3F1469C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D065-3BC2-4EFD-8AED-153BF34B56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D1234-9C01-4F63-B065-843FB3F1469C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D065-3BC2-4EFD-8AED-153BF34B56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D1234-9C01-4F63-B065-843FB3F1469C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BD065-3BC2-4EFD-8AED-153BF34B568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Autofit/>
          </a:bodyPr>
          <a:lstStyle/>
          <a:p>
            <a:r>
              <a:rPr lang="ru-RU" sz="5400" b="1" i="1" dirty="0" smtClean="0"/>
              <a:t>Вспомогательные исторические дисциплины</a:t>
            </a:r>
            <a:endParaRPr lang="ru-RU" sz="54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4500570"/>
            <a:ext cx="6400800" cy="17526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Елена Анатольевна Озёрнова, учитель истории </a:t>
            </a:r>
            <a:r>
              <a:rPr lang="ru-RU" dirty="0" smtClean="0"/>
              <a:t>МБОУ </a:t>
            </a:r>
            <a:r>
              <a:rPr lang="ru-RU" dirty="0" smtClean="0"/>
              <a:t>«СОШ с.Алексеевка Базарно – </a:t>
            </a:r>
            <a:r>
              <a:rPr lang="ru-RU" dirty="0" err="1" smtClean="0"/>
              <a:t>Карабулакского</a:t>
            </a:r>
            <a:r>
              <a:rPr lang="ru-RU" dirty="0" smtClean="0"/>
              <a:t> района Саратовской области»……………….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     </a:t>
            </a:r>
            <a:r>
              <a:rPr lang="ru-RU" b="1" i="1" dirty="0" err="1" smtClean="0"/>
              <a:t>Нумизматика</a:t>
            </a:r>
            <a:r>
              <a:rPr lang="ru-RU" dirty="0" err="1" smtClean="0"/>
              <a:t>-историческая</a:t>
            </a:r>
            <a:r>
              <a:rPr lang="ru-RU" dirty="0" smtClean="0"/>
              <a:t> дисциплина, изучающая монетное производство, историю денежно-весовых систем и денежного обращения. </a:t>
            </a:r>
          </a:p>
          <a:p>
            <a:r>
              <a:rPr lang="ru-RU" dirty="0" smtClean="0"/>
              <a:t>Название появилось в средние века от греческого «</a:t>
            </a:r>
            <a:r>
              <a:rPr lang="ru-RU" dirty="0" err="1" smtClean="0"/>
              <a:t>номизма</a:t>
            </a:r>
            <a:r>
              <a:rPr lang="ru-RU" dirty="0" smtClean="0"/>
              <a:t>» (монета).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     </a:t>
            </a:r>
            <a:r>
              <a:rPr lang="ru-RU" b="1" i="1" dirty="0" smtClean="0"/>
              <a:t>Археология</a:t>
            </a:r>
            <a:r>
              <a:rPr lang="ru-RU" dirty="0" smtClean="0"/>
              <a:t>-наука, изучающая историю общества по материальным остаткам жизни и деятельности </a:t>
            </a:r>
            <a:r>
              <a:rPr lang="ru-RU" dirty="0" err="1" smtClean="0"/>
              <a:t>людей-вещественным</a:t>
            </a:r>
            <a:r>
              <a:rPr lang="ru-RU" dirty="0" smtClean="0"/>
              <a:t> (археологическим) памятникам. </a:t>
            </a:r>
          </a:p>
          <a:p>
            <a:r>
              <a:rPr lang="ru-RU" dirty="0" smtClean="0"/>
              <a:t>Исследует отдельные древние предметы (оружие, скульптуры, ценности, монеты и др.) и целые комплексы (могильники, поселения, клады), обнаруженные в ходе археологических раскопок.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/>
              <a:t>      Палеография</a:t>
            </a:r>
            <a:r>
              <a:rPr lang="ru-RU" dirty="0" smtClean="0"/>
              <a:t> -от греч. «</a:t>
            </a:r>
            <a:r>
              <a:rPr lang="ru-RU" dirty="0" err="1" smtClean="0"/>
              <a:t>палайос</a:t>
            </a:r>
            <a:r>
              <a:rPr lang="ru-RU" dirty="0" smtClean="0"/>
              <a:t>»-древний. Наука, изучающая внешние признаки рукописных и печатных источников в их историческом развитии.</a:t>
            </a:r>
          </a:p>
          <a:p>
            <a:r>
              <a:rPr lang="ru-RU" dirty="0" smtClean="0"/>
              <a:t>Внешние признаки включают: знаки письменности, особенности их графики, почерки, материалы для письма, орудия письма, украшения, краски, чернила и др.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/>
              <a:t>     Топонимика</a:t>
            </a:r>
            <a:r>
              <a:rPr lang="ru-RU" dirty="0" smtClean="0"/>
              <a:t> –наука, изучающая происхождение географических названий, раздел ономастики.</a:t>
            </a:r>
          </a:p>
          <a:p>
            <a:r>
              <a:rPr lang="ru-RU" b="1" i="1" dirty="0" smtClean="0"/>
              <a:t>     Геральдика</a:t>
            </a:r>
            <a:r>
              <a:rPr lang="ru-RU" dirty="0" smtClean="0"/>
              <a:t> –вспомогательная историческая дисциплина, объектом изучения которой являются гербы.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/>
              <a:t>      Сфрагистика</a:t>
            </a:r>
            <a:r>
              <a:rPr lang="ru-RU" dirty="0" smtClean="0"/>
              <a:t> –от греч. «</a:t>
            </a:r>
            <a:r>
              <a:rPr lang="ru-RU" dirty="0" err="1" smtClean="0"/>
              <a:t>сфрагос</a:t>
            </a:r>
            <a:r>
              <a:rPr lang="ru-RU" dirty="0" smtClean="0"/>
              <a:t>» – печать.</a:t>
            </a:r>
          </a:p>
          <a:p>
            <a:r>
              <a:rPr lang="ru-RU" dirty="0" smtClean="0"/>
              <a:t>Изучает печати. Понятие «печать» распространяется как на штампы и матрицы, так и на их оттиски, оставленные на различных материалах (бумага, воск, сургуч, металл).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/>
              <a:t>      Метрология</a:t>
            </a:r>
            <a:r>
              <a:rPr lang="ru-RU" dirty="0" smtClean="0"/>
              <a:t> – изучает развитие систем мер, денежного счёта и единиц налогового обложения у различных народов.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239</Words>
  <Application>Microsoft Office PowerPoint</Application>
  <PresentationFormat>Экран (4:3)</PresentationFormat>
  <Paragraphs>13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Вспомогательные исторические дисциплины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Вспомогательные исторические дисциплины</dc:title>
  <dc:creator>Admin</dc:creator>
  <cp:lastModifiedBy>Admin</cp:lastModifiedBy>
  <cp:revision>6</cp:revision>
  <dcterms:created xsi:type="dcterms:W3CDTF">2010-01-10T14:37:21Z</dcterms:created>
  <dcterms:modified xsi:type="dcterms:W3CDTF">2015-01-18T10:42:52Z</dcterms:modified>
</cp:coreProperties>
</file>