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9" r:id="rId4"/>
    <p:sldId id="26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8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Теребеневская</a:t>
            </a:r>
            <a:r>
              <a:rPr lang="ru-R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азбука» </a:t>
            </a:r>
            <a:endParaRPr lang="ru-RU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tatehistory.ru/img_lib2/2011/09/1316546057_dcc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ehistory.ru/img_lib2/2011/09/1316546058_9fe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14290"/>
            <a:ext cx="26500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ehistory.ru/img_lib2/2011/09/1316546058_f25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285728"/>
            <a:ext cx="28900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ehistory.ru/img_lib2/2011/09/1316546058_822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57174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http://statehistory.ru/img_lib2/2011/09/1316546059_f99b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2571744"/>
            <a:ext cx="25071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ehistory.ru/img_lib2/2011/09/1316546107_554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2643182"/>
            <a:ext cx="28900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http://statehistory.ru/img_lib2/2011/09/1316546108_d484.jpg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4643422"/>
            <a:ext cx="2214578" cy="20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ehistory.ru/img_lib2/2011/09/1316546108_9fd3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8926" y="4714836"/>
            <a:ext cx="2507170" cy="19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tatehistory.ru/img_lib2/2011/09/1316546108_0387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86446" y="4786322"/>
            <a:ext cx="28900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ehistory.ru/img_lib2/2011/09/1316546109_65b3.jpg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14313"/>
            <a:ext cx="216024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ehistory.ru/img_lib2/2011/09/1316546149_32b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1429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ehistory.ru/img_lib2/2011/09/1316546150_e6b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14290"/>
            <a:ext cx="26031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statehistory.ru/img_lib2/2011/09/1316546150_ffd1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428868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ehistory.ru/img_lib2/2011/09/1316546150_0a1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235743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ehistory.ru/img_lib2/2011/09/1316546151_ab9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2357430"/>
            <a:ext cx="26751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http://statehistory.ru/img_lib2/2011/09/1316546194_b1e6.jpg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4429132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ehistory.ru/img_lib2/2011/09/1316546195_b16f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8926" y="4429132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atehistory.ru/img_lib2/2011/09/1316546195_49ac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4357670"/>
            <a:ext cx="2747134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ehistory.ru/img_lib2/2011/09/1316546195_d2c6.jpg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85750"/>
            <a:ext cx="223224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ehistory.ru/img_lib2/2011/09/1316546196_9ac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8572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ehistory.ru/img_lib2/2011/09/1316546234_693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8572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statehistory.ru/img_lib2/2011/09/1316546234_7dba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500306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ehistory.ru/img_lib2/2011/09/1316546235_bf1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2500306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ehistory.ru/img_lib2/2011/09/1316546235_4a9c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2500306"/>
            <a:ext cx="24037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http://statehistory.ru/img_lib2/2011/09/1316546235_18b2.jpg"/>
          <p:cNvPicPr>
            <a:picLocks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4572008"/>
            <a:ext cx="23426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atehistory.ru/img_lib2/2011/09/1316546285_39c1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4500570"/>
            <a:ext cx="25088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ehistory.ru/img_lib2/2011/09/1316546285_3ed5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7950" y="4572008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ehistory.ru/img_lib2/2011/09/1316546285_1a74.jpg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836712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ehistory.ru/img_lib2/2011/09/1316546286_4b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908720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ehistory.ru/img_lib2/2011/09/1316546286_17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980728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statehistory.ru/img_lib2/2011/09/1316546308_a8e5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3429000"/>
            <a:ext cx="28083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ehistory.ru/img_lib2/2011/09/1316546309_d64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3356992"/>
            <a:ext cx="2714644" cy="22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«Теребеневская азбука» 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11</cp:revision>
  <dcterms:created xsi:type="dcterms:W3CDTF">2012-04-05T11:18:01Z</dcterms:created>
  <dcterms:modified xsi:type="dcterms:W3CDTF">2015-01-18T15:05:20Z</dcterms:modified>
</cp:coreProperties>
</file>