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D191-0C31-479B-B053-60EEB863FC3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B327-6B6C-4859-A07E-AFA64D1117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539552" y="188640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XIV </a:t>
            </a:r>
            <a:r>
              <a:rPr lang="ru-RU" sz="2800" b="1" dirty="0"/>
              <a:t> ГОРОДСКАЯ МЕЖШКОЛЬНАЯ КОНФЕРЕНЦИЯ</a:t>
            </a:r>
            <a:endParaRPr lang="ru-RU" sz="2800" dirty="0"/>
          </a:p>
          <a:p>
            <a:r>
              <a:rPr lang="ru-RU" sz="2800" b="1" dirty="0"/>
              <a:t>                           «ПЕРВЫЕ  ШАГИ В НАУКУ</a:t>
            </a:r>
            <a:r>
              <a:rPr lang="ru-RU" sz="2800" b="1" dirty="0" smtClean="0"/>
              <a:t>»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628800"/>
            <a:ext cx="7200800" cy="1077218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Дипломатические игры накануне Отечественной войны 1812 года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4509120"/>
            <a:ext cx="449999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Выполнил: </a:t>
            </a:r>
            <a:r>
              <a:rPr lang="ru-RU" sz="2800" dirty="0" err="1" smtClean="0"/>
              <a:t>Улбутов</a:t>
            </a:r>
            <a:r>
              <a:rPr lang="ru-RU" sz="2800" dirty="0" smtClean="0"/>
              <a:t> Михаил</a:t>
            </a:r>
          </a:p>
          <a:p>
            <a:r>
              <a:rPr lang="ru-RU" sz="2400" dirty="0" smtClean="0"/>
              <a:t>Ученик 6 «Б» класса</a:t>
            </a:r>
          </a:p>
          <a:p>
            <a:r>
              <a:rPr lang="ru-RU" sz="2400" dirty="0" smtClean="0"/>
              <a:t>МБОУ гимназии «Перспектива»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6943439"/>
          </a:xfrm>
          <a:prstGeom prst="rect">
            <a:avLst/>
          </a:prstGeom>
          <a:solidFill>
            <a:schemeClr val="bg1">
              <a:alpha val="4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ПРОБЛЕМА: </a:t>
            </a:r>
            <a:r>
              <a:rPr lang="ru-RU" sz="2800" dirty="0" smtClean="0"/>
              <a:t>роль дипломатии в вопросах войны и мира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ЦЕЛЬ: </a:t>
            </a:r>
            <a:r>
              <a:rPr lang="ru-RU" sz="2800" dirty="0" smtClean="0"/>
              <a:t>изучить и проанализировать русско-французские взаимоотношения после заключения </a:t>
            </a:r>
            <a:r>
              <a:rPr lang="ru-RU" sz="2800" dirty="0" err="1" smtClean="0"/>
              <a:t>Тильзитского</a:t>
            </a:r>
            <a:r>
              <a:rPr lang="ru-RU" sz="2800" dirty="0" smtClean="0"/>
              <a:t> мира в 1807 году</a:t>
            </a:r>
          </a:p>
          <a:p>
            <a:pPr algn="just">
              <a:lnSpc>
                <a:spcPct val="90000"/>
              </a:lnSpc>
              <a:defRPr/>
            </a:pPr>
            <a:endParaRPr lang="ru-RU" sz="28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ru-RU" sz="2800" b="1" dirty="0" smtClean="0"/>
              <a:t>ЗАДАЧИ:</a:t>
            </a:r>
            <a:r>
              <a:rPr lang="ru-RU" sz="2800" dirty="0" smtClean="0"/>
              <a:t> </a:t>
            </a:r>
          </a:p>
          <a:p>
            <a:pPr marL="179388" algn="just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 smtClean="0"/>
              <a:t>Рассмотреть </a:t>
            </a:r>
            <a:r>
              <a:rPr lang="ru-RU" sz="2800" dirty="0"/>
              <a:t>встречу императоров </a:t>
            </a:r>
            <a:r>
              <a:rPr lang="ru-RU" sz="2800" dirty="0" smtClean="0"/>
              <a:t>в Эрфурте </a:t>
            </a:r>
            <a:r>
              <a:rPr lang="ru-RU" sz="2800" dirty="0"/>
              <a:t>в 1808 году;</a:t>
            </a:r>
          </a:p>
          <a:p>
            <a:pPr marL="179388" algn="just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 </a:t>
            </a:r>
            <a:r>
              <a:rPr lang="ru-RU" sz="2800" dirty="0" smtClean="0"/>
              <a:t>Рассмотреть </a:t>
            </a:r>
            <a:r>
              <a:rPr lang="ru-RU" sz="2800" dirty="0"/>
              <a:t>события</a:t>
            </a:r>
            <a:r>
              <a:rPr lang="ru-RU" sz="2800" dirty="0" smtClean="0"/>
              <a:t>, способствовавшие         </a:t>
            </a:r>
            <a:r>
              <a:rPr lang="ru-RU" sz="2800" dirty="0"/>
              <a:t>охлаждению отношений </a:t>
            </a:r>
            <a:r>
              <a:rPr lang="ru-RU" sz="2800" dirty="0" smtClean="0"/>
              <a:t>между императорами</a:t>
            </a:r>
            <a:r>
              <a:rPr lang="ru-RU" sz="2800" dirty="0"/>
              <a:t>, приведшие впоследствии к </a:t>
            </a:r>
            <a:r>
              <a:rPr lang="ru-RU" sz="2800" dirty="0" smtClean="0"/>
              <a:t>вооруженному </a:t>
            </a:r>
            <a:r>
              <a:rPr lang="ru-RU" sz="2800" dirty="0"/>
              <a:t>конфликту;</a:t>
            </a:r>
          </a:p>
          <a:p>
            <a:pPr marL="179388" algn="just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 smtClean="0"/>
              <a:t>Проанализировать Эрфуртскую конвенцию</a:t>
            </a:r>
            <a:r>
              <a:rPr lang="ru-RU" sz="2800" dirty="0"/>
              <a:t>;</a:t>
            </a:r>
          </a:p>
          <a:p>
            <a:pPr marL="179388" algn="just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800" dirty="0" smtClean="0"/>
              <a:t>Сформулировать </a:t>
            </a:r>
            <a:r>
              <a:rPr lang="ru-RU" sz="2800" dirty="0"/>
              <a:t>и проанализировать основные </a:t>
            </a:r>
            <a:r>
              <a:rPr lang="ru-RU" sz="2800" dirty="0" smtClean="0"/>
              <a:t>         </a:t>
            </a:r>
            <a:r>
              <a:rPr lang="ru-RU" sz="2800" dirty="0"/>
              <a:t>противоречия в международных интересах   </a:t>
            </a:r>
            <a:r>
              <a:rPr lang="ru-RU" sz="2800" dirty="0" smtClean="0"/>
              <a:t>Франции </a:t>
            </a:r>
            <a:r>
              <a:rPr lang="ru-RU" sz="2800" dirty="0"/>
              <a:t>и России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5" descr="Как это было в Эрфур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15502" y="980728"/>
            <a:ext cx="7200308" cy="4798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6093296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27 сентября 1808 года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ВСТРЕЧА В ЭРФУРТЕ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36004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Австрийский вопрос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501008"/>
            <a:ext cx="3384376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Польский вопрос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980728"/>
            <a:ext cx="3960440" cy="158417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Прусский</a:t>
            </a:r>
          </a:p>
          <a:p>
            <a:pPr algn="ctr"/>
            <a:r>
              <a:rPr lang="ru-RU" sz="4800" dirty="0" smtClean="0"/>
              <a:t> вопрос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3501008"/>
            <a:ext cx="396044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Английский </a:t>
            </a:r>
          </a:p>
          <a:p>
            <a:pPr algn="ctr"/>
            <a:r>
              <a:rPr lang="ru-RU" sz="4800" dirty="0" smtClean="0"/>
              <a:t>вопрос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4-tub-ru.yandex.net/i?id=217623449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520280" cy="3024335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237521697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44208" y="188640"/>
            <a:ext cx="2520280" cy="30243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54868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Австрийский вопрос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01008"/>
            <a:ext cx="3312368" cy="302433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… предполагаемый </a:t>
            </a:r>
            <a:r>
              <a:rPr lang="ru-RU" sz="2400" dirty="0"/>
              <a:t>разгром австрийской монархии «следует рассматривать как предвестник нашего разгрома, как средство для него</a:t>
            </a:r>
            <a:r>
              <a:rPr lang="ru-RU" sz="2400" dirty="0" smtClean="0"/>
              <a:t>»</a:t>
            </a:r>
          </a:p>
          <a:p>
            <a:pPr algn="r"/>
            <a:r>
              <a:rPr lang="ru-RU" sz="2400" dirty="0" smtClean="0"/>
              <a:t>П.А. Толстой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3501008"/>
            <a:ext cx="3672408" cy="302433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Цели Наполеона:</a:t>
            </a:r>
          </a:p>
          <a:p>
            <a:pPr algn="ctr"/>
            <a:r>
              <a:rPr lang="ru-RU" sz="2400" dirty="0" smtClean="0"/>
              <a:t>1) Обеспечить себе тылы для завершения завоевания Испании;</a:t>
            </a:r>
          </a:p>
          <a:p>
            <a:pPr algn="ctr"/>
            <a:r>
              <a:rPr lang="ru-RU" sz="2400" dirty="0" smtClean="0"/>
              <a:t>2) «при </a:t>
            </a:r>
            <a:r>
              <a:rPr lang="ru-RU" sz="2400" dirty="0"/>
              <a:t>помощи коварных уловок побудить </a:t>
            </a:r>
            <a:r>
              <a:rPr lang="ru-RU" sz="2400" dirty="0" smtClean="0"/>
              <a:t>Александра </a:t>
            </a:r>
            <a:r>
              <a:rPr lang="ru-RU" sz="2400" dirty="0"/>
              <a:t>принять участие в новой войне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4-tub-ru.yandex.net/i?id=217623449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2376264" cy="2851516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237521697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28184" y="332656"/>
            <a:ext cx="2280253" cy="27363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54868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Польский вопрос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3140968"/>
            <a:ext cx="3851920" cy="34163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Образованное Герцогство Варшавское Наполеон хотел использовать как </a:t>
            </a:r>
            <a:r>
              <a:rPr lang="ru-RU" sz="2400" dirty="0"/>
              <a:t>плацдарм Французской империи в Восточной Европе, с помощью которого </a:t>
            </a:r>
            <a:r>
              <a:rPr lang="ru-RU" sz="2400" dirty="0" smtClean="0"/>
              <a:t>он мог </a:t>
            </a:r>
            <a:r>
              <a:rPr lang="ru-RU" sz="2400" dirty="0"/>
              <a:t>оказывать давление на Пруссию, Австрию и Россию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072348"/>
            <a:ext cx="5040560" cy="378565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«Польское </a:t>
            </a:r>
            <a:r>
              <a:rPr lang="ru-RU" sz="2400" dirty="0"/>
              <a:t>королевство никогда не будет восстановлено</a:t>
            </a:r>
            <a:r>
              <a:rPr lang="ru-RU" sz="2400" dirty="0" smtClean="0"/>
              <a:t>», т.к.:</a:t>
            </a:r>
          </a:p>
          <a:p>
            <a:pPr algn="ctr"/>
            <a:r>
              <a:rPr lang="ru-RU" sz="2400" dirty="0" smtClean="0"/>
              <a:t>1) это </a:t>
            </a:r>
            <a:r>
              <a:rPr lang="ru-RU" sz="2400" dirty="0"/>
              <a:t>означало отторжение от России значительных территорий Белой Руси, Литвы и </a:t>
            </a:r>
            <a:r>
              <a:rPr lang="ru-RU" sz="2400" dirty="0" smtClean="0"/>
              <a:t>Украины;</a:t>
            </a:r>
          </a:p>
          <a:p>
            <a:pPr algn="ctr"/>
            <a:r>
              <a:rPr lang="ru-RU" sz="2400" dirty="0" smtClean="0"/>
              <a:t>2) </a:t>
            </a:r>
            <a:r>
              <a:rPr lang="ru-RU" sz="2400" dirty="0"/>
              <a:t>попытки восстановить польское государство могли привести к росту освободительного движения на территориях, отошедших к ней при разделах Польши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4-tub-ru.yandex.net/i?id=217623449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860207" cy="2232248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237521697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20272" y="332656"/>
            <a:ext cx="1872208" cy="22466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54868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Английский</a:t>
            </a:r>
          </a:p>
          <a:p>
            <a:pPr algn="ctr"/>
            <a:r>
              <a:rPr lang="ru-RU" sz="4800" b="1" dirty="0" smtClean="0"/>
              <a:t>вопрос</a:t>
            </a:r>
            <a:endParaRPr lang="ru-RU" sz="4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4-tub-ru.yandex.net/i?id=217623449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3"/>
            <a:ext cx="2520280" cy="3024335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237521697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56176" y="404664"/>
            <a:ext cx="2520280" cy="30243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54868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Прусский вопрос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501008"/>
            <a:ext cx="3312368" cy="3024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… предполагаемый </a:t>
            </a:r>
            <a:r>
              <a:rPr lang="ru-RU" sz="2400" dirty="0"/>
              <a:t>разгром австрийской монархии «следует рассматривать как предвестник нашего разгрома, как средство для него</a:t>
            </a:r>
            <a:r>
              <a:rPr lang="ru-RU" sz="2400" dirty="0" smtClean="0"/>
              <a:t>»</a:t>
            </a:r>
          </a:p>
          <a:p>
            <a:pPr algn="r"/>
            <a:r>
              <a:rPr lang="ru-RU" sz="2400" dirty="0" smtClean="0"/>
              <a:t>П.А. Толстой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267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</cp:revision>
  <dcterms:created xsi:type="dcterms:W3CDTF">2013-02-07T16:02:58Z</dcterms:created>
  <dcterms:modified xsi:type="dcterms:W3CDTF">2013-02-07T17:11:02Z</dcterms:modified>
</cp:coreProperties>
</file>